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455" r:id="rId2"/>
    <p:sldId id="763" r:id="rId3"/>
    <p:sldId id="331" r:id="rId4"/>
    <p:sldId id="595" r:id="rId5"/>
    <p:sldId id="259" r:id="rId6"/>
    <p:sldId id="764" r:id="rId7"/>
    <p:sldId id="457" r:id="rId8"/>
    <p:sldId id="456" r:id="rId9"/>
    <p:sldId id="460" r:id="rId10"/>
    <p:sldId id="568" r:id="rId11"/>
    <p:sldId id="459" r:id="rId12"/>
    <p:sldId id="569" r:id="rId13"/>
    <p:sldId id="770" r:id="rId14"/>
    <p:sldId id="771" r:id="rId15"/>
    <p:sldId id="570" r:id="rId16"/>
    <p:sldId id="772" r:id="rId17"/>
    <p:sldId id="773" r:id="rId18"/>
    <p:sldId id="571" r:id="rId19"/>
    <p:sldId id="774" r:id="rId20"/>
    <p:sldId id="769" r:id="rId21"/>
    <p:sldId id="572" r:id="rId22"/>
    <p:sldId id="461" r:id="rId23"/>
    <p:sldId id="462" r:id="rId24"/>
    <p:sldId id="464" r:id="rId25"/>
    <p:sldId id="463" r:id="rId26"/>
    <p:sldId id="465" r:id="rId27"/>
    <p:sldId id="467" r:id="rId28"/>
    <p:sldId id="468" r:id="rId29"/>
    <p:sldId id="466" r:id="rId30"/>
    <p:sldId id="573" r:id="rId31"/>
    <p:sldId id="371" r:id="rId32"/>
    <p:sldId id="777" r:id="rId33"/>
    <p:sldId id="776" r:id="rId34"/>
    <p:sldId id="779" r:id="rId35"/>
    <p:sldId id="775" r:id="rId36"/>
    <p:sldId id="574" r:id="rId37"/>
    <p:sldId id="730" r:id="rId38"/>
    <p:sldId id="732" r:id="rId39"/>
    <p:sldId id="755" r:id="rId40"/>
    <p:sldId id="756" r:id="rId41"/>
    <p:sldId id="734" r:id="rId42"/>
    <p:sldId id="736" r:id="rId43"/>
    <p:sldId id="735" r:id="rId44"/>
    <p:sldId id="757" r:id="rId45"/>
    <p:sldId id="733" r:id="rId46"/>
    <p:sldId id="758" r:id="rId47"/>
    <p:sldId id="740" r:id="rId48"/>
    <p:sldId id="741" r:id="rId49"/>
    <p:sldId id="759" r:id="rId50"/>
    <p:sldId id="743" r:id="rId51"/>
    <p:sldId id="744" r:id="rId52"/>
    <p:sldId id="745" r:id="rId53"/>
    <p:sldId id="762" r:id="rId54"/>
    <p:sldId id="737" r:id="rId55"/>
    <p:sldId id="760" r:id="rId56"/>
    <p:sldId id="746" r:id="rId57"/>
    <p:sldId id="739" r:id="rId58"/>
    <p:sldId id="761" r:id="rId59"/>
    <p:sldId id="742" r:id="rId60"/>
    <p:sldId id="747" r:id="rId61"/>
    <p:sldId id="748" r:id="rId62"/>
    <p:sldId id="749" r:id="rId63"/>
    <p:sldId id="738" r:id="rId64"/>
    <p:sldId id="55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6D6F"/>
    <a:srgbClr val="EEB66B"/>
    <a:srgbClr val="254B56"/>
    <a:srgbClr val="758FA1"/>
    <a:srgbClr val="2424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0819AA-BB07-4156-8B4E-11C38ED1382C}" v="4" dt="2023-11-20T16:43:04.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94660"/>
  </p:normalViewPr>
  <p:slideViewPr>
    <p:cSldViewPr snapToGrid="0">
      <p:cViewPr varScale="1">
        <p:scale>
          <a:sx n="93" d="100"/>
          <a:sy n="93" d="100"/>
        </p:scale>
        <p:origin x="92"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Talal Saleh Alshihayb" userId="8b043d94-c3bc-4766-b109-9fc93264eb2d" providerId="ADAL" clId="{281A13C7-F1B7-4AE8-AFF6-E90A7EB2698C}"/>
    <pc:docChg chg="custSel delSld modSld">
      <pc:chgData name="Dr. Talal Saleh Alshihayb" userId="8b043d94-c3bc-4766-b109-9fc93264eb2d" providerId="ADAL" clId="{281A13C7-F1B7-4AE8-AFF6-E90A7EB2698C}" dt="2022-10-27T12:36:40.795" v="42" actId="47"/>
      <pc:docMkLst>
        <pc:docMk/>
      </pc:docMkLst>
      <pc:sldChg chg="del">
        <pc:chgData name="Dr. Talal Saleh Alshihayb" userId="8b043d94-c3bc-4766-b109-9fc93264eb2d" providerId="ADAL" clId="{281A13C7-F1B7-4AE8-AFF6-E90A7EB2698C}" dt="2022-10-27T12:36:40.795" v="42" actId="47"/>
        <pc:sldMkLst>
          <pc:docMk/>
          <pc:sldMk cId="1689878293" sldId="257"/>
        </pc:sldMkLst>
      </pc:sldChg>
      <pc:sldChg chg="modSp mod">
        <pc:chgData name="Dr. Talal Saleh Alshihayb" userId="8b043d94-c3bc-4766-b109-9fc93264eb2d" providerId="ADAL" clId="{281A13C7-F1B7-4AE8-AFF6-E90A7EB2698C}" dt="2022-10-27T12:36:24.731" v="41" actId="20577"/>
        <pc:sldMkLst>
          <pc:docMk/>
          <pc:sldMk cId="1929648928" sldId="455"/>
        </pc:sldMkLst>
        <pc:spChg chg="mod">
          <ac:chgData name="Dr. Talal Saleh Alshihayb" userId="8b043d94-c3bc-4766-b109-9fc93264eb2d" providerId="ADAL" clId="{281A13C7-F1B7-4AE8-AFF6-E90A7EB2698C}" dt="2022-10-27T12:36:24.731" v="41" actId="20577"/>
          <ac:spMkLst>
            <pc:docMk/>
            <pc:sldMk cId="1929648928" sldId="455"/>
            <ac:spMk id="2" creationId="{8D4D7CA5-E776-45DC-8A6F-61F81BE0ACA9}"/>
          </ac:spMkLst>
        </pc:spChg>
        <pc:spChg chg="mod">
          <ac:chgData name="Dr. Talal Saleh Alshihayb" userId="8b043d94-c3bc-4766-b109-9fc93264eb2d" providerId="ADAL" clId="{281A13C7-F1B7-4AE8-AFF6-E90A7EB2698C}" dt="2022-10-27T12:36:17.480" v="8" actId="20577"/>
          <ac:spMkLst>
            <pc:docMk/>
            <pc:sldMk cId="1929648928" sldId="455"/>
            <ac:spMk id="4" creationId="{60E2B75C-4B13-4D3B-82DD-4B19CC839190}"/>
          </ac:spMkLst>
        </pc:spChg>
      </pc:sldChg>
    </pc:docChg>
  </pc:docChgLst>
  <pc:docChgLst>
    <pc:chgData name="Dr. Talal Saleh Alshihayb" userId="8b043d94-c3bc-4766-b109-9fc93264eb2d" providerId="ADAL" clId="{30000AEB-5EAB-42A5-9E94-A4DC80F231D0}"/>
    <pc:docChg chg="undo custSel addSld delSld modSld">
      <pc:chgData name="Dr. Talal Saleh Alshihayb" userId="8b043d94-c3bc-4766-b109-9fc93264eb2d" providerId="ADAL" clId="{30000AEB-5EAB-42A5-9E94-A4DC80F231D0}" dt="2022-12-12T19:23:43.109" v="957" actId="20577"/>
      <pc:docMkLst>
        <pc:docMk/>
      </pc:docMkLst>
      <pc:sldChg chg="modSp mod">
        <pc:chgData name="Dr. Talal Saleh Alshihayb" userId="8b043d94-c3bc-4766-b109-9fc93264eb2d" providerId="ADAL" clId="{30000AEB-5EAB-42A5-9E94-A4DC80F231D0}" dt="2022-12-12T05:55:17.418" v="954" actId="14100"/>
        <pc:sldMkLst>
          <pc:docMk/>
          <pc:sldMk cId="1348018364" sldId="371"/>
        </pc:sldMkLst>
        <pc:spChg chg="mod">
          <ac:chgData name="Dr. Talal Saleh Alshihayb" userId="8b043d94-c3bc-4766-b109-9fc93264eb2d" providerId="ADAL" clId="{30000AEB-5EAB-42A5-9E94-A4DC80F231D0}" dt="2022-12-12T05:55:10.847" v="937" actId="20577"/>
          <ac:spMkLst>
            <pc:docMk/>
            <pc:sldMk cId="1348018364" sldId="371"/>
            <ac:spMk id="4" creationId="{01DF3362-73AE-4D46-8378-9A566E255DE8}"/>
          </ac:spMkLst>
        </pc:spChg>
        <pc:spChg chg="mod">
          <ac:chgData name="Dr. Talal Saleh Alshihayb" userId="8b043d94-c3bc-4766-b109-9fc93264eb2d" providerId="ADAL" clId="{30000AEB-5EAB-42A5-9E94-A4DC80F231D0}" dt="2022-12-12T05:55:17.418" v="954" actId="14100"/>
          <ac:spMkLst>
            <pc:docMk/>
            <pc:sldMk cId="1348018364" sldId="371"/>
            <ac:spMk id="6" creationId="{FCACAF37-5A47-4AEC-9C78-DE01C89A37D8}"/>
          </ac:spMkLst>
        </pc:spChg>
      </pc:sldChg>
      <pc:sldChg chg="modSp mod">
        <pc:chgData name="Dr. Talal Saleh Alshihayb" userId="8b043d94-c3bc-4766-b109-9fc93264eb2d" providerId="ADAL" clId="{30000AEB-5EAB-42A5-9E94-A4DC80F231D0}" dt="2022-12-12T19:23:43.109" v="957" actId="20577"/>
        <pc:sldMkLst>
          <pc:docMk/>
          <pc:sldMk cId="1929648928" sldId="455"/>
        </pc:sldMkLst>
        <pc:spChg chg="mod">
          <ac:chgData name="Dr. Talal Saleh Alshihayb" userId="8b043d94-c3bc-4766-b109-9fc93264eb2d" providerId="ADAL" clId="{30000AEB-5EAB-42A5-9E94-A4DC80F231D0}" dt="2022-12-12T19:23:43.109" v="957" actId="20577"/>
          <ac:spMkLst>
            <pc:docMk/>
            <pc:sldMk cId="1929648928" sldId="455"/>
            <ac:spMk id="3" creationId="{35C1F8C3-0544-41D9-8002-87D4C6DBA6D6}"/>
          </ac:spMkLst>
        </pc:spChg>
      </pc:sldChg>
      <pc:sldChg chg="addSp modSp mod">
        <pc:chgData name="Dr. Talal Saleh Alshihayb" userId="8b043d94-c3bc-4766-b109-9fc93264eb2d" providerId="ADAL" clId="{30000AEB-5EAB-42A5-9E94-A4DC80F231D0}" dt="2022-12-10T10:45:55.594" v="777" actId="1076"/>
        <pc:sldMkLst>
          <pc:docMk/>
          <pc:sldMk cId="2729691396" sldId="569"/>
        </pc:sldMkLst>
        <pc:picChg chg="add mod">
          <ac:chgData name="Dr. Talal Saleh Alshihayb" userId="8b043d94-c3bc-4766-b109-9fc93264eb2d" providerId="ADAL" clId="{30000AEB-5EAB-42A5-9E94-A4DC80F231D0}" dt="2022-12-10T10:45:55.594" v="777" actId="1076"/>
          <ac:picMkLst>
            <pc:docMk/>
            <pc:sldMk cId="2729691396" sldId="569"/>
            <ac:picMk id="6" creationId="{2085C0E3-ED1C-A894-6428-1B3E33691CE7}"/>
          </ac:picMkLst>
        </pc:picChg>
      </pc:sldChg>
      <pc:sldChg chg="addSp delSp modSp mod">
        <pc:chgData name="Dr. Talal Saleh Alshihayb" userId="8b043d94-c3bc-4766-b109-9fc93264eb2d" providerId="ADAL" clId="{30000AEB-5EAB-42A5-9E94-A4DC80F231D0}" dt="2022-12-10T11:04:27.456" v="901" actId="1076"/>
        <pc:sldMkLst>
          <pc:docMk/>
          <pc:sldMk cId="4111442559" sldId="570"/>
        </pc:sldMkLst>
        <pc:picChg chg="add mod">
          <ac:chgData name="Dr. Talal Saleh Alshihayb" userId="8b043d94-c3bc-4766-b109-9fc93264eb2d" providerId="ADAL" clId="{30000AEB-5EAB-42A5-9E94-A4DC80F231D0}" dt="2022-12-10T11:04:27.456" v="901" actId="1076"/>
          <ac:picMkLst>
            <pc:docMk/>
            <pc:sldMk cId="4111442559" sldId="570"/>
            <ac:picMk id="6" creationId="{F16C1942-5E47-377C-017C-688043C8F575}"/>
          </ac:picMkLst>
        </pc:picChg>
        <pc:picChg chg="add del mod">
          <ac:chgData name="Dr. Talal Saleh Alshihayb" userId="8b043d94-c3bc-4766-b109-9fc93264eb2d" providerId="ADAL" clId="{30000AEB-5EAB-42A5-9E94-A4DC80F231D0}" dt="2022-12-10T10:46:21.979" v="801" actId="478"/>
          <ac:picMkLst>
            <pc:docMk/>
            <pc:sldMk cId="4111442559" sldId="570"/>
            <ac:picMk id="7" creationId="{C780F165-E9D1-1D55-E2C9-3087D3B52188}"/>
          </ac:picMkLst>
        </pc:picChg>
      </pc:sldChg>
      <pc:sldChg chg="addSp modSp mod">
        <pc:chgData name="Dr. Talal Saleh Alshihayb" userId="8b043d94-c3bc-4766-b109-9fc93264eb2d" providerId="ADAL" clId="{30000AEB-5EAB-42A5-9E94-A4DC80F231D0}" dt="2022-12-10T11:04:20.229" v="899" actId="1076"/>
        <pc:sldMkLst>
          <pc:docMk/>
          <pc:sldMk cId="3145467457" sldId="571"/>
        </pc:sldMkLst>
        <pc:picChg chg="add mod">
          <ac:chgData name="Dr. Talal Saleh Alshihayb" userId="8b043d94-c3bc-4766-b109-9fc93264eb2d" providerId="ADAL" clId="{30000AEB-5EAB-42A5-9E94-A4DC80F231D0}" dt="2022-12-10T11:04:20.229" v="899" actId="1076"/>
          <ac:picMkLst>
            <pc:docMk/>
            <pc:sldMk cId="3145467457" sldId="571"/>
            <ac:picMk id="6" creationId="{1484A849-2C6D-CD7E-AEA6-85A799BB4B5E}"/>
          </ac:picMkLst>
        </pc:picChg>
      </pc:sldChg>
      <pc:sldChg chg="modSp mod">
        <pc:chgData name="Dr. Talal Saleh Alshihayb" userId="8b043d94-c3bc-4766-b109-9fc93264eb2d" providerId="ADAL" clId="{30000AEB-5EAB-42A5-9E94-A4DC80F231D0}" dt="2022-12-11T04:58:40.748" v="903" actId="20577"/>
        <pc:sldMkLst>
          <pc:docMk/>
          <pc:sldMk cId="3240733923" sldId="762"/>
        </pc:sldMkLst>
        <pc:spChg chg="mod">
          <ac:chgData name="Dr. Talal Saleh Alshihayb" userId="8b043d94-c3bc-4766-b109-9fc93264eb2d" providerId="ADAL" clId="{30000AEB-5EAB-42A5-9E94-A4DC80F231D0}" dt="2022-12-11T04:58:40.748" v="903" actId="20577"/>
          <ac:spMkLst>
            <pc:docMk/>
            <pc:sldMk cId="3240733923" sldId="762"/>
            <ac:spMk id="3" creationId="{9C55F830-AD01-E77E-51B0-8633EFA8242A}"/>
          </ac:spMkLst>
        </pc:spChg>
      </pc:sldChg>
      <pc:sldChg chg="addSp delSp modSp mod">
        <pc:chgData name="Dr. Talal Saleh Alshihayb" userId="8b043d94-c3bc-4766-b109-9fc93264eb2d" providerId="ADAL" clId="{30000AEB-5EAB-42A5-9E94-A4DC80F231D0}" dt="2022-12-10T10:46:41.248" v="802" actId="478"/>
        <pc:sldMkLst>
          <pc:docMk/>
          <pc:sldMk cId="145840439" sldId="770"/>
        </pc:sldMkLst>
        <pc:picChg chg="add del mod">
          <ac:chgData name="Dr. Talal Saleh Alshihayb" userId="8b043d94-c3bc-4766-b109-9fc93264eb2d" providerId="ADAL" clId="{30000AEB-5EAB-42A5-9E94-A4DC80F231D0}" dt="2022-12-10T10:39:17.173" v="687"/>
          <ac:picMkLst>
            <pc:docMk/>
            <pc:sldMk cId="145840439" sldId="770"/>
            <ac:picMk id="5" creationId="{ACF13399-1253-EF42-CB90-4E84F4959539}"/>
          </ac:picMkLst>
        </pc:picChg>
        <pc:picChg chg="add del mod">
          <ac:chgData name="Dr. Talal Saleh Alshihayb" userId="8b043d94-c3bc-4766-b109-9fc93264eb2d" providerId="ADAL" clId="{30000AEB-5EAB-42A5-9E94-A4DC80F231D0}" dt="2022-12-10T10:39:37.385" v="693"/>
          <ac:picMkLst>
            <pc:docMk/>
            <pc:sldMk cId="145840439" sldId="770"/>
            <ac:picMk id="6" creationId="{CCD34844-B144-188E-2CAA-F2198F35FF7E}"/>
          </ac:picMkLst>
        </pc:picChg>
        <pc:picChg chg="add del mod">
          <ac:chgData name="Dr. Talal Saleh Alshihayb" userId="8b043d94-c3bc-4766-b109-9fc93264eb2d" providerId="ADAL" clId="{30000AEB-5EAB-42A5-9E94-A4DC80F231D0}" dt="2022-12-10T10:45:50.928" v="775" actId="478"/>
          <ac:picMkLst>
            <pc:docMk/>
            <pc:sldMk cId="145840439" sldId="770"/>
            <ac:picMk id="7" creationId="{DDC456E1-8D75-F236-84E5-C3EE8DCA1933}"/>
          </ac:picMkLst>
        </pc:picChg>
        <pc:picChg chg="add del mod">
          <ac:chgData name="Dr. Talal Saleh Alshihayb" userId="8b043d94-c3bc-4766-b109-9fc93264eb2d" providerId="ADAL" clId="{30000AEB-5EAB-42A5-9E94-A4DC80F231D0}" dt="2022-12-10T10:45:58.249" v="778" actId="478"/>
          <ac:picMkLst>
            <pc:docMk/>
            <pc:sldMk cId="145840439" sldId="770"/>
            <ac:picMk id="8" creationId="{F8007733-74D8-03AF-2AE5-882080B12E11}"/>
          </ac:picMkLst>
        </pc:picChg>
        <pc:picChg chg="add del mod">
          <ac:chgData name="Dr. Talal Saleh Alshihayb" userId="8b043d94-c3bc-4766-b109-9fc93264eb2d" providerId="ADAL" clId="{30000AEB-5EAB-42A5-9E94-A4DC80F231D0}" dt="2022-12-10T10:46:41.248" v="802" actId="478"/>
          <ac:picMkLst>
            <pc:docMk/>
            <pc:sldMk cId="145840439" sldId="770"/>
            <ac:picMk id="9" creationId="{1F4861E7-A833-A2B8-CB39-58CC41B7E36B}"/>
          </ac:picMkLst>
        </pc:picChg>
      </pc:sldChg>
      <pc:sldChg chg="addSp delSp modSp mod">
        <pc:chgData name="Dr. Talal Saleh Alshihayb" userId="8b043d94-c3bc-4766-b109-9fc93264eb2d" providerId="ADAL" clId="{30000AEB-5EAB-42A5-9E94-A4DC80F231D0}" dt="2022-12-10T10:46:43.866" v="803" actId="478"/>
        <pc:sldMkLst>
          <pc:docMk/>
          <pc:sldMk cId="710738843" sldId="771"/>
        </pc:sldMkLst>
        <pc:picChg chg="add del mod">
          <ac:chgData name="Dr. Talal Saleh Alshihayb" userId="8b043d94-c3bc-4766-b109-9fc93264eb2d" providerId="ADAL" clId="{30000AEB-5EAB-42A5-9E94-A4DC80F231D0}" dt="2022-12-10T10:46:00.864" v="780" actId="478"/>
          <ac:picMkLst>
            <pc:docMk/>
            <pc:sldMk cId="710738843" sldId="771"/>
            <ac:picMk id="5" creationId="{D63A05CF-947D-1990-F9CD-5C0E74F593BB}"/>
          </ac:picMkLst>
        </pc:picChg>
        <pc:picChg chg="add del mod">
          <ac:chgData name="Dr. Talal Saleh Alshihayb" userId="8b043d94-c3bc-4766-b109-9fc93264eb2d" providerId="ADAL" clId="{30000AEB-5EAB-42A5-9E94-A4DC80F231D0}" dt="2022-12-10T10:46:43.866" v="803" actId="478"/>
          <ac:picMkLst>
            <pc:docMk/>
            <pc:sldMk cId="710738843" sldId="771"/>
            <ac:picMk id="6" creationId="{3B2D839B-594E-14A9-1A34-DFA9863C0488}"/>
          </ac:picMkLst>
        </pc:picChg>
      </pc:sldChg>
      <pc:sldChg chg="modSp mod">
        <pc:chgData name="Dr. Talal Saleh Alshihayb" userId="8b043d94-c3bc-4766-b109-9fc93264eb2d" providerId="ADAL" clId="{30000AEB-5EAB-42A5-9E94-A4DC80F231D0}" dt="2022-12-10T10:32:03.358" v="444"/>
        <pc:sldMkLst>
          <pc:docMk/>
          <pc:sldMk cId="1685809862" sldId="775"/>
        </pc:sldMkLst>
        <pc:spChg chg="mod">
          <ac:chgData name="Dr. Talal Saleh Alshihayb" userId="8b043d94-c3bc-4766-b109-9fc93264eb2d" providerId="ADAL" clId="{30000AEB-5EAB-42A5-9E94-A4DC80F231D0}" dt="2022-12-10T10:32:03.358" v="444"/>
          <ac:spMkLst>
            <pc:docMk/>
            <pc:sldMk cId="1685809862" sldId="775"/>
            <ac:spMk id="2" creationId="{81EFDC1C-08F5-D344-6D46-73B81C21708C}"/>
          </ac:spMkLst>
        </pc:spChg>
      </pc:sldChg>
      <pc:sldChg chg="modSp mod">
        <pc:chgData name="Dr. Talal Saleh Alshihayb" userId="8b043d94-c3bc-4766-b109-9fc93264eb2d" providerId="ADAL" clId="{30000AEB-5EAB-42A5-9E94-A4DC80F231D0}" dt="2022-12-10T10:24:59.781" v="60" actId="20577"/>
        <pc:sldMkLst>
          <pc:docMk/>
          <pc:sldMk cId="880412952" sldId="776"/>
        </pc:sldMkLst>
        <pc:spChg chg="mod">
          <ac:chgData name="Dr. Talal Saleh Alshihayb" userId="8b043d94-c3bc-4766-b109-9fc93264eb2d" providerId="ADAL" clId="{30000AEB-5EAB-42A5-9E94-A4DC80F231D0}" dt="2022-12-10T10:23:44.449" v="24" actId="20577"/>
          <ac:spMkLst>
            <pc:docMk/>
            <pc:sldMk cId="880412952" sldId="776"/>
            <ac:spMk id="2" creationId="{C76752C5-FE98-A5D7-58F0-D9521DBEB104}"/>
          </ac:spMkLst>
        </pc:spChg>
        <pc:spChg chg="mod">
          <ac:chgData name="Dr. Talal Saleh Alshihayb" userId="8b043d94-c3bc-4766-b109-9fc93264eb2d" providerId="ADAL" clId="{30000AEB-5EAB-42A5-9E94-A4DC80F231D0}" dt="2022-12-10T10:24:59.781" v="60" actId="20577"/>
          <ac:spMkLst>
            <pc:docMk/>
            <pc:sldMk cId="880412952" sldId="776"/>
            <ac:spMk id="19" creationId="{3BB64AC0-B95C-2D9B-A011-1BA16686C9CB}"/>
          </ac:spMkLst>
        </pc:spChg>
      </pc:sldChg>
      <pc:sldChg chg="delSp modSp add del mod">
        <pc:chgData name="Dr. Talal Saleh Alshihayb" userId="8b043d94-c3bc-4766-b109-9fc93264eb2d" providerId="ADAL" clId="{30000AEB-5EAB-42A5-9E94-A4DC80F231D0}" dt="2022-12-10T10:29:10.630" v="301" actId="47"/>
        <pc:sldMkLst>
          <pc:docMk/>
          <pc:sldMk cId="1525975380" sldId="778"/>
        </pc:sldMkLst>
        <pc:spChg chg="mod">
          <ac:chgData name="Dr. Talal Saleh Alshihayb" userId="8b043d94-c3bc-4766-b109-9fc93264eb2d" providerId="ADAL" clId="{30000AEB-5EAB-42A5-9E94-A4DC80F231D0}" dt="2022-12-10T10:21:54.058" v="12" actId="20577"/>
          <ac:spMkLst>
            <pc:docMk/>
            <pc:sldMk cId="1525975380" sldId="778"/>
            <ac:spMk id="2" creationId="{C76752C5-FE98-A5D7-58F0-D9521DBEB104}"/>
          </ac:spMkLst>
        </pc:spChg>
        <pc:spChg chg="mod">
          <ac:chgData name="Dr. Talal Saleh Alshihayb" userId="8b043d94-c3bc-4766-b109-9fc93264eb2d" providerId="ADAL" clId="{30000AEB-5EAB-42A5-9E94-A4DC80F231D0}" dt="2022-12-10T10:25:46.915" v="192" actId="20577"/>
          <ac:spMkLst>
            <pc:docMk/>
            <pc:sldMk cId="1525975380" sldId="778"/>
            <ac:spMk id="19" creationId="{3BB64AC0-B95C-2D9B-A011-1BA16686C9CB}"/>
          </ac:spMkLst>
        </pc:spChg>
        <pc:cxnChg chg="del mod">
          <ac:chgData name="Dr. Talal Saleh Alshihayb" userId="8b043d94-c3bc-4766-b109-9fc93264eb2d" providerId="ADAL" clId="{30000AEB-5EAB-42A5-9E94-A4DC80F231D0}" dt="2022-12-10T10:26:43.710" v="218" actId="478"/>
          <ac:cxnSpMkLst>
            <pc:docMk/>
            <pc:sldMk cId="1525975380" sldId="778"/>
            <ac:cxnSpMk id="21" creationId="{381989CB-B7B6-31DF-08A7-DD3FE3AF0FF5}"/>
          </ac:cxnSpMkLst>
        </pc:cxnChg>
        <pc:cxnChg chg="del mod">
          <ac:chgData name="Dr. Talal Saleh Alshihayb" userId="8b043d94-c3bc-4766-b109-9fc93264eb2d" providerId="ADAL" clId="{30000AEB-5EAB-42A5-9E94-A4DC80F231D0}" dt="2022-12-10T10:26:45.197" v="219" actId="478"/>
          <ac:cxnSpMkLst>
            <pc:docMk/>
            <pc:sldMk cId="1525975380" sldId="778"/>
            <ac:cxnSpMk id="26" creationId="{883DEFF9-8F6D-3023-438B-9D848442C373}"/>
          </ac:cxnSpMkLst>
        </pc:cxnChg>
        <pc:cxnChg chg="del mod">
          <ac:chgData name="Dr. Talal Saleh Alshihayb" userId="8b043d94-c3bc-4766-b109-9fc93264eb2d" providerId="ADAL" clId="{30000AEB-5EAB-42A5-9E94-A4DC80F231D0}" dt="2022-12-10T10:26:46.393" v="220" actId="478"/>
          <ac:cxnSpMkLst>
            <pc:docMk/>
            <pc:sldMk cId="1525975380" sldId="778"/>
            <ac:cxnSpMk id="31" creationId="{3433FF14-88D7-F381-C4BB-2F6675B9C9CD}"/>
          </ac:cxnSpMkLst>
        </pc:cxnChg>
        <pc:cxnChg chg="del mod">
          <ac:chgData name="Dr. Talal Saleh Alshihayb" userId="8b043d94-c3bc-4766-b109-9fc93264eb2d" providerId="ADAL" clId="{30000AEB-5EAB-42A5-9E94-A4DC80F231D0}" dt="2022-12-10T10:26:47.784" v="221" actId="478"/>
          <ac:cxnSpMkLst>
            <pc:docMk/>
            <pc:sldMk cId="1525975380" sldId="778"/>
            <ac:cxnSpMk id="34" creationId="{02465784-9609-113F-2DC7-3BFBBFFF3E38}"/>
          </ac:cxnSpMkLst>
        </pc:cxnChg>
      </pc:sldChg>
      <pc:sldChg chg="addSp delSp modSp add mod">
        <pc:chgData name="Dr. Talal Saleh Alshihayb" userId="8b043d94-c3bc-4766-b109-9fc93264eb2d" providerId="ADAL" clId="{30000AEB-5EAB-42A5-9E94-A4DC80F231D0}" dt="2022-12-10T10:33:52.124" v="593" actId="1076"/>
        <pc:sldMkLst>
          <pc:docMk/>
          <pc:sldMk cId="3586531188" sldId="779"/>
        </pc:sldMkLst>
        <pc:spChg chg="add mod">
          <ac:chgData name="Dr. Talal Saleh Alshihayb" userId="8b043d94-c3bc-4766-b109-9fc93264eb2d" providerId="ADAL" clId="{30000AEB-5EAB-42A5-9E94-A4DC80F231D0}" dt="2022-12-10T10:29:02.581" v="300" actId="1076"/>
          <ac:spMkLst>
            <pc:docMk/>
            <pc:sldMk cId="3586531188" sldId="779"/>
            <ac:spMk id="10" creationId="{259A9CB3-AB51-FD60-0702-C5C90844ECA4}"/>
          </ac:spMkLst>
        </pc:spChg>
        <pc:spChg chg="add mod">
          <ac:chgData name="Dr. Talal Saleh Alshihayb" userId="8b043d94-c3bc-4766-b109-9fc93264eb2d" providerId="ADAL" clId="{30000AEB-5EAB-42A5-9E94-A4DC80F231D0}" dt="2022-12-10T10:28:46.784" v="299" actId="207"/>
          <ac:spMkLst>
            <pc:docMk/>
            <pc:sldMk cId="3586531188" sldId="779"/>
            <ac:spMk id="12" creationId="{25996761-A359-7630-B717-F57FA5C9245E}"/>
          </ac:spMkLst>
        </pc:spChg>
        <pc:spChg chg="add mod">
          <ac:chgData name="Dr. Talal Saleh Alshihayb" userId="8b043d94-c3bc-4766-b109-9fc93264eb2d" providerId="ADAL" clId="{30000AEB-5EAB-42A5-9E94-A4DC80F231D0}" dt="2022-12-10T10:33:40.250" v="592" actId="1076"/>
          <ac:spMkLst>
            <pc:docMk/>
            <pc:sldMk cId="3586531188" sldId="779"/>
            <ac:spMk id="14" creationId="{9DF90AAF-5BCA-F652-D622-F1D24505C8B3}"/>
          </ac:spMkLst>
        </pc:spChg>
        <pc:spChg chg="add mod">
          <ac:chgData name="Dr. Talal Saleh Alshihayb" userId="8b043d94-c3bc-4766-b109-9fc93264eb2d" providerId="ADAL" clId="{30000AEB-5EAB-42A5-9E94-A4DC80F231D0}" dt="2022-12-10T10:33:52.124" v="593" actId="1076"/>
          <ac:spMkLst>
            <pc:docMk/>
            <pc:sldMk cId="3586531188" sldId="779"/>
            <ac:spMk id="16" creationId="{455B710E-A94E-6BF6-51C7-FA5E17721440}"/>
          </ac:spMkLst>
        </pc:spChg>
        <pc:spChg chg="del">
          <ac:chgData name="Dr. Talal Saleh Alshihayb" userId="8b043d94-c3bc-4766-b109-9fc93264eb2d" providerId="ADAL" clId="{30000AEB-5EAB-42A5-9E94-A4DC80F231D0}" dt="2022-12-10T10:26:09.269" v="194" actId="478"/>
          <ac:spMkLst>
            <pc:docMk/>
            <pc:sldMk cId="3586531188" sldId="779"/>
            <ac:spMk id="18" creationId="{1E2535A4-28D4-11C4-706E-F91F620B0BE8}"/>
          </ac:spMkLst>
        </pc:spChg>
        <pc:spChg chg="del">
          <ac:chgData name="Dr. Talal Saleh Alshihayb" userId="8b043d94-c3bc-4766-b109-9fc93264eb2d" providerId="ADAL" clId="{30000AEB-5EAB-42A5-9E94-A4DC80F231D0}" dt="2022-12-10T10:26:12.974" v="195" actId="478"/>
          <ac:spMkLst>
            <pc:docMk/>
            <pc:sldMk cId="3586531188" sldId="779"/>
            <ac:spMk id="19" creationId="{3BB64AC0-B95C-2D9B-A011-1BA16686C9CB}"/>
          </ac:spMkLst>
        </pc:spChg>
        <pc:picChg chg="add mod modCrop">
          <ac:chgData name="Dr. Talal Saleh Alshihayb" userId="8b043d94-c3bc-4766-b109-9fc93264eb2d" providerId="ADAL" clId="{30000AEB-5EAB-42A5-9E94-A4DC80F231D0}" dt="2022-12-10T10:27:39.952" v="239" actId="1076"/>
          <ac:picMkLst>
            <pc:docMk/>
            <pc:sldMk cId="3586531188" sldId="779"/>
            <ac:picMk id="4" creationId="{C8267C2D-B171-2D08-E045-895898D3E437}"/>
          </ac:picMkLst>
        </pc:picChg>
        <pc:picChg chg="del">
          <ac:chgData name="Dr. Talal Saleh Alshihayb" userId="8b043d94-c3bc-4766-b109-9fc93264eb2d" providerId="ADAL" clId="{30000AEB-5EAB-42A5-9E94-A4DC80F231D0}" dt="2022-12-10T10:26:12.974" v="195" actId="478"/>
          <ac:picMkLst>
            <pc:docMk/>
            <pc:sldMk cId="3586531188" sldId="779"/>
            <ac:picMk id="7" creationId="{F57B0399-A9E8-A80E-D0EB-2ED85F46F486}"/>
          </ac:picMkLst>
        </pc:picChg>
        <pc:picChg chg="add mod modCrop">
          <ac:chgData name="Dr. Talal Saleh Alshihayb" userId="8b043d94-c3bc-4766-b109-9fc93264eb2d" providerId="ADAL" clId="{30000AEB-5EAB-42A5-9E94-A4DC80F231D0}" dt="2022-12-10T10:27:42.164" v="240" actId="1076"/>
          <ac:picMkLst>
            <pc:docMk/>
            <pc:sldMk cId="3586531188" sldId="779"/>
            <ac:picMk id="8" creationId="{B8CE665A-B3B9-FB95-4857-08BEBE79EF20}"/>
          </ac:picMkLst>
        </pc:picChg>
        <pc:picChg chg="del">
          <ac:chgData name="Dr. Talal Saleh Alshihayb" userId="8b043d94-c3bc-4766-b109-9fc93264eb2d" providerId="ADAL" clId="{30000AEB-5EAB-42A5-9E94-A4DC80F231D0}" dt="2022-12-10T10:26:12.974" v="195" actId="478"/>
          <ac:picMkLst>
            <pc:docMk/>
            <pc:sldMk cId="3586531188" sldId="779"/>
            <ac:picMk id="9" creationId="{1FCF9896-8D0B-5188-4A0F-5D570425885B}"/>
          </ac:picMkLst>
        </pc:picChg>
        <pc:picChg chg="del">
          <ac:chgData name="Dr. Talal Saleh Alshihayb" userId="8b043d94-c3bc-4766-b109-9fc93264eb2d" providerId="ADAL" clId="{30000AEB-5EAB-42A5-9E94-A4DC80F231D0}" dt="2022-12-10T10:26:12.974" v="195" actId="478"/>
          <ac:picMkLst>
            <pc:docMk/>
            <pc:sldMk cId="3586531188" sldId="779"/>
            <ac:picMk id="11" creationId="{9CC4D0F4-165E-8121-E459-855AACF1E956}"/>
          </ac:picMkLst>
        </pc:picChg>
        <pc:picChg chg="del">
          <ac:chgData name="Dr. Talal Saleh Alshihayb" userId="8b043d94-c3bc-4766-b109-9fc93264eb2d" providerId="ADAL" clId="{30000AEB-5EAB-42A5-9E94-A4DC80F231D0}" dt="2022-12-10T10:26:12.974" v="195" actId="478"/>
          <ac:picMkLst>
            <pc:docMk/>
            <pc:sldMk cId="3586531188" sldId="779"/>
            <ac:picMk id="13" creationId="{45A5228E-1727-0DD4-F20E-50E5451F9B7D}"/>
          </ac:picMkLst>
        </pc:picChg>
        <pc:picChg chg="del">
          <ac:chgData name="Dr. Talal Saleh Alshihayb" userId="8b043d94-c3bc-4766-b109-9fc93264eb2d" providerId="ADAL" clId="{30000AEB-5EAB-42A5-9E94-A4DC80F231D0}" dt="2022-12-10T10:26:12.974" v="195" actId="478"/>
          <ac:picMkLst>
            <pc:docMk/>
            <pc:sldMk cId="3586531188" sldId="779"/>
            <ac:picMk id="15" creationId="{C71D64C4-14D3-AE3B-94A5-79EB424B430F}"/>
          </ac:picMkLst>
        </pc:picChg>
        <pc:picChg chg="del">
          <ac:chgData name="Dr. Talal Saleh Alshihayb" userId="8b043d94-c3bc-4766-b109-9fc93264eb2d" providerId="ADAL" clId="{30000AEB-5EAB-42A5-9E94-A4DC80F231D0}" dt="2022-12-10T10:26:12.974" v="195" actId="478"/>
          <ac:picMkLst>
            <pc:docMk/>
            <pc:sldMk cId="3586531188" sldId="779"/>
            <ac:picMk id="17" creationId="{A75431FF-EB40-7CBC-2A13-5B7AD3F0E9CB}"/>
          </ac:picMkLst>
        </pc:picChg>
        <pc:cxnChg chg="del mod">
          <ac:chgData name="Dr. Talal Saleh Alshihayb" userId="8b043d94-c3bc-4766-b109-9fc93264eb2d" providerId="ADAL" clId="{30000AEB-5EAB-42A5-9E94-A4DC80F231D0}" dt="2022-12-10T10:26:12.974" v="195" actId="478"/>
          <ac:cxnSpMkLst>
            <pc:docMk/>
            <pc:sldMk cId="3586531188" sldId="779"/>
            <ac:cxnSpMk id="21" creationId="{381989CB-B7B6-31DF-08A7-DD3FE3AF0FF5}"/>
          </ac:cxnSpMkLst>
        </pc:cxnChg>
        <pc:cxnChg chg="del mod">
          <ac:chgData name="Dr. Talal Saleh Alshihayb" userId="8b043d94-c3bc-4766-b109-9fc93264eb2d" providerId="ADAL" clId="{30000AEB-5EAB-42A5-9E94-A4DC80F231D0}" dt="2022-12-10T10:26:12.974" v="195" actId="478"/>
          <ac:cxnSpMkLst>
            <pc:docMk/>
            <pc:sldMk cId="3586531188" sldId="779"/>
            <ac:cxnSpMk id="23" creationId="{ED1A8EF1-AC5D-905F-4CE6-0979C21D682A}"/>
          </ac:cxnSpMkLst>
        </pc:cxnChg>
        <pc:cxnChg chg="del mod">
          <ac:chgData name="Dr. Talal Saleh Alshihayb" userId="8b043d94-c3bc-4766-b109-9fc93264eb2d" providerId="ADAL" clId="{30000AEB-5EAB-42A5-9E94-A4DC80F231D0}" dt="2022-12-10T10:26:12.974" v="195" actId="478"/>
          <ac:cxnSpMkLst>
            <pc:docMk/>
            <pc:sldMk cId="3586531188" sldId="779"/>
            <ac:cxnSpMk id="26" creationId="{883DEFF9-8F6D-3023-438B-9D848442C373}"/>
          </ac:cxnSpMkLst>
        </pc:cxnChg>
        <pc:cxnChg chg="del mod">
          <ac:chgData name="Dr. Talal Saleh Alshihayb" userId="8b043d94-c3bc-4766-b109-9fc93264eb2d" providerId="ADAL" clId="{30000AEB-5EAB-42A5-9E94-A4DC80F231D0}" dt="2022-12-10T10:26:12.974" v="195" actId="478"/>
          <ac:cxnSpMkLst>
            <pc:docMk/>
            <pc:sldMk cId="3586531188" sldId="779"/>
            <ac:cxnSpMk id="31" creationId="{3433FF14-88D7-F381-C4BB-2F6675B9C9CD}"/>
          </ac:cxnSpMkLst>
        </pc:cxnChg>
        <pc:cxnChg chg="del mod">
          <ac:chgData name="Dr. Talal Saleh Alshihayb" userId="8b043d94-c3bc-4766-b109-9fc93264eb2d" providerId="ADAL" clId="{30000AEB-5EAB-42A5-9E94-A4DC80F231D0}" dt="2022-12-10T10:26:12.974" v="195" actId="478"/>
          <ac:cxnSpMkLst>
            <pc:docMk/>
            <pc:sldMk cId="3586531188" sldId="779"/>
            <ac:cxnSpMk id="34" creationId="{02465784-9609-113F-2DC7-3BFBBFFF3E38}"/>
          </ac:cxnSpMkLst>
        </pc:cxnChg>
      </pc:sldChg>
    </pc:docChg>
  </pc:docChgLst>
  <pc:docChgLst>
    <pc:chgData name="Alshihayb, Talal Saleh" userId="7963d262-8874-472d-9935-1faf07e635eb" providerId="ADAL" clId="{9A806DF2-8801-46A9-B35F-13DC894D5560}"/>
    <pc:docChg chg="modSld">
      <pc:chgData name="Alshihayb, Talal Saleh" userId="7963d262-8874-472d-9935-1faf07e635eb" providerId="ADAL" clId="{9A806DF2-8801-46A9-B35F-13DC894D5560}" dt="2022-10-27T12:34:33.072" v="23" actId="20577"/>
      <pc:docMkLst>
        <pc:docMk/>
      </pc:docMkLst>
      <pc:sldChg chg="modSp mod">
        <pc:chgData name="Alshihayb, Talal Saleh" userId="7963d262-8874-472d-9935-1faf07e635eb" providerId="ADAL" clId="{9A806DF2-8801-46A9-B35F-13DC894D5560}" dt="2022-10-27T12:34:33.072" v="23" actId="20577"/>
        <pc:sldMkLst>
          <pc:docMk/>
          <pc:sldMk cId="1929648928" sldId="455"/>
        </pc:sldMkLst>
        <pc:spChg chg="mod">
          <ac:chgData name="Alshihayb, Talal Saleh" userId="7963d262-8874-472d-9935-1faf07e635eb" providerId="ADAL" clId="{9A806DF2-8801-46A9-B35F-13DC894D5560}" dt="2022-10-27T12:34:19.403" v="15" actId="20577"/>
          <ac:spMkLst>
            <pc:docMk/>
            <pc:sldMk cId="1929648928" sldId="455"/>
            <ac:spMk id="2" creationId="{8D4D7CA5-E776-45DC-8A6F-61F81BE0ACA9}"/>
          </ac:spMkLst>
        </pc:spChg>
        <pc:spChg chg="mod">
          <ac:chgData name="Alshihayb, Talal Saleh" userId="7963d262-8874-472d-9935-1faf07e635eb" providerId="ADAL" clId="{9A806DF2-8801-46A9-B35F-13DC894D5560}" dt="2022-10-27T12:34:33.072" v="23" actId="20577"/>
          <ac:spMkLst>
            <pc:docMk/>
            <pc:sldMk cId="1929648928" sldId="455"/>
            <ac:spMk id="3" creationId="{35C1F8C3-0544-41D9-8002-87D4C6DBA6D6}"/>
          </ac:spMkLst>
        </pc:spChg>
      </pc:sldChg>
    </pc:docChg>
  </pc:docChgLst>
  <pc:docChgLst>
    <pc:chgData name="Alshihayb, Talal Saleh" userId="7963d262-8874-472d-9935-1faf07e635eb" providerId="ADAL" clId="{30000AEB-5EAB-42A5-9E94-A4DC80F231D0}"/>
    <pc:docChg chg="undo custSel addSld delSld modSld">
      <pc:chgData name="Alshihayb, Talal Saleh" userId="7963d262-8874-472d-9935-1faf07e635eb" providerId="ADAL" clId="{30000AEB-5EAB-42A5-9E94-A4DC80F231D0}" dt="2022-12-13T12:24:06.574" v="591" actId="20577"/>
      <pc:docMkLst>
        <pc:docMk/>
      </pc:docMkLst>
      <pc:sldChg chg="addSp modSp add mod modAnim">
        <pc:chgData name="Alshihayb, Talal Saleh" userId="7963d262-8874-472d-9935-1faf07e635eb" providerId="ADAL" clId="{30000AEB-5EAB-42A5-9E94-A4DC80F231D0}" dt="2022-12-09T10:55:02.757" v="489" actId="12"/>
        <pc:sldMkLst>
          <pc:docMk/>
          <pc:sldMk cId="1348018364" sldId="371"/>
        </pc:sldMkLst>
        <pc:spChg chg="mod">
          <ac:chgData name="Alshihayb, Talal Saleh" userId="7963d262-8874-472d-9935-1faf07e635eb" providerId="ADAL" clId="{30000AEB-5EAB-42A5-9E94-A4DC80F231D0}" dt="2022-12-09T10:51:09.065" v="273" actId="20577"/>
          <ac:spMkLst>
            <pc:docMk/>
            <pc:sldMk cId="1348018364" sldId="371"/>
            <ac:spMk id="2" creationId="{9209B5B4-AF60-4DAB-B89D-3AB8056D6043}"/>
          </ac:spMkLst>
        </pc:spChg>
        <pc:spChg chg="mod">
          <ac:chgData name="Alshihayb, Talal Saleh" userId="7963d262-8874-472d-9935-1faf07e635eb" providerId="ADAL" clId="{30000AEB-5EAB-42A5-9E94-A4DC80F231D0}" dt="2022-12-09T10:50:53.486" v="270" actId="20577"/>
          <ac:spMkLst>
            <pc:docMk/>
            <pc:sldMk cId="1348018364" sldId="371"/>
            <ac:spMk id="3" creationId="{927A95DF-4544-4D5F-82DE-783A0911DD41}"/>
          </ac:spMkLst>
        </pc:spChg>
        <pc:spChg chg="mod">
          <ac:chgData name="Alshihayb, Talal Saleh" userId="7963d262-8874-472d-9935-1faf07e635eb" providerId="ADAL" clId="{30000AEB-5EAB-42A5-9E94-A4DC80F231D0}" dt="2022-12-09T10:53:44.747" v="415" actId="207"/>
          <ac:spMkLst>
            <pc:docMk/>
            <pc:sldMk cId="1348018364" sldId="371"/>
            <ac:spMk id="4" creationId="{01DF3362-73AE-4D46-8378-9A566E255DE8}"/>
          </ac:spMkLst>
        </pc:spChg>
        <pc:spChg chg="mod">
          <ac:chgData name="Alshihayb, Talal Saleh" userId="7963d262-8874-472d-9935-1faf07e635eb" providerId="ADAL" clId="{30000AEB-5EAB-42A5-9E94-A4DC80F231D0}" dt="2022-12-09T10:53:51.334" v="417" actId="207"/>
          <ac:spMkLst>
            <pc:docMk/>
            <pc:sldMk cId="1348018364" sldId="371"/>
            <ac:spMk id="6" creationId="{FCACAF37-5A47-4AEC-9C78-DE01C89A37D8}"/>
          </ac:spMkLst>
        </pc:spChg>
        <pc:spChg chg="add mod">
          <ac:chgData name="Alshihayb, Talal Saleh" userId="7963d262-8874-472d-9935-1faf07e635eb" providerId="ADAL" clId="{30000AEB-5EAB-42A5-9E94-A4DC80F231D0}" dt="2022-12-09T10:53:33.100" v="409" actId="207"/>
          <ac:spMkLst>
            <pc:docMk/>
            <pc:sldMk cId="1348018364" sldId="371"/>
            <ac:spMk id="7" creationId="{1FCB7AFB-FF68-F930-9B6F-7CD74DDB8182}"/>
          </ac:spMkLst>
        </pc:spChg>
        <pc:spChg chg="add mod">
          <ac:chgData name="Alshihayb, Talal Saleh" userId="7963d262-8874-472d-9935-1faf07e635eb" providerId="ADAL" clId="{30000AEB-5EAB-42A5-9E94-A4DC80F231D0}" dt="2022-12-09T10:53:48.823" v="416" actId="207"/>
          <ac:spMkLst>
            <pc:docMk/>
            <pc:sldMk cId="1348018364" sldId="371"/>
            <ac:spMk id="9" creationId="{33BCD1F1-CA2B-371B-F174-7C95994D354B}"/>
          </ac:spMkLst>
        </pc:spChg>
        <pc:spChg chg="add mod">
          <ac:chgData name="Alshihayb, Talal Saleh" userId="7963d262-8874-472d-9935-1faf07e635eb" providerId="ADAL" clId="{30000AEB-5EAB-42A5-9E94-A4DC80F231D0}" dt="2022-12-09T10:55:02.757" v="489" actId="12"/>
          <ac:spMkLst>
            <pc:docMk/>
            <pc:sldMk cId="1348018364" sldId="371"/>
            <ac:spMk id="10" creationId="{9425C7D4-E29E-574D-E969-C84364B184C8}"/>
          </ac:spMkLst>
        </pc:spChg>
      </pc:sldChg>
      <pc:sldChg chg="modSp mod">
        <pc:chgData name="Alshihayb, Talal Saleh" userId="7963d262-8874-472d-9935-1faf07e635eb" providerId="ADAL" clId="{30000AEB-5EAB-42A5-9E94-A4DC80F231D0}" dt="2022-12-13T12:24:06.574" v="591" actId="20577"/>
        <pc:sldMkLst>
          <pc:docMk/>
          <pc:sldMk cId="1929648928" sldId="455"/>
        </pc:sldMkLst>
        <pc:spChg chg="mod">
          <ac:chgData name="Alshihayb, Talal Saleh" userId="7963d262-8874-472d-9935-1faf07e635eb" providerId="ADAL" clId="{30000AEB-5EAB-42A5-9E94-A4DC80F231D0}" dt="2022-12-13T12:24:06.574" v="591" actId="20577"/>
          <ac:spMkLst>
            <pc:docMk/>
            <pc:sldMk cId="1929648928" sldId="455"/>
            <ac:spMk id="3" creationId="{35C1F8C3-0544-41D9-8002-87D4C6DBA6D6}"/>
          </ac:spMkLst>
        </pc:spChg>
      </pc:sldChg>
      <pc:sldChg chg="modSp mod">
        <pc:chgData name="Alshihayb, Talal Saleh" userId="7963d262-8874-472d-9935-1faf07e635eb" providerId="ADAL" clId="{30000AEB-5EAB-42A5-9E94-A4DC80F231D0}" dt="2022-12-09T10:58:14.935" v="589" actId="5793"/>
        <pc:sldMkLst>
          <pc:docMk/>
          <pc:sldMk cId="3145467457" sldId="571"/>
        </pc:sldMkLst>
        <pc:spChg chg="mod">
          <ac:chgData name="Alshihayb, Talal Saleh" userId="7963d262-8874-472d-9935-1faf07e635eb" providerId="ADAL" clId="{30000AEB-5EAB-42A5-9E94-A4DC80F231D0}" dt="2022-12-09T10:58:14.935" v="589" actId="5793"/>
          <ac:spMkLst>
            <pc:docMk/>
            <pc:sldMk cId="3145467457" sldId="571"/>
            <ac:spMk id="3" creationId="{1A745822-83F3-0EF7-B018-1E3F9A979AB0}"/>
          </ac:spMkLst>
        </pc:spChg>
      </pc:sldChg>
      <pc:sldChg chg="addSp delSp modSp mod">
        <pc:chgData name="Alshihayb, Talal Saleh" userId="7963d262-8874-472d-9935-1faf07e635eb" providerId="ADAL" clId="{30000AEB-5EAB-42A5-9E94-A4DC80F231D0}" dt="2022-12-09T10:36:13.996" v="24"/>
        <pc:sldMkLst>
          <pc:docMk/>
          <pc:sldMk cId="2346336826" sldId="573"/>
        </pc:sldMkLst>
        <pc:picChg chg="del mod">
          <ac:chgData name="Alshihayb, Talal Saleh" userId="7963d262-8874-472d-9935-1faf07e635eb" providerId="ADAL" clId="{30000AEB-5EAB-42A5-9E94-A4DC80F231D0}" dt="2022-12-09T10:36:10.087" v="23" actId="478"/>
          <ac:picMkLst>
            <pc:docMk/>
            <pc:sldMk cId="2346336826" sldId="573"/>
            <ac:picMk id="4" creationId="{CC63C9AC-ADD4-E541-60CD-BF6FF9103EE3}"/>
          </ac:picMkLst>
        </pc:picChg>
        <pc:picChg chg="add mod">
          <ac:chgData name="Alshihayb, Talal Saleh" userId="7963d262-8874-472d-9935-1faf07e635eb" providerId="ADAL" clId="{30000AEB-5EAB-42A5-9E94-A4DC80F231D0}" dt="2022-12-09T10:36:13.996" v="24"/>
          <ac:picMkLst>
            <pc:docMk/>
            <pc:sldMk cId="2346336826" sldId="573"/>
            <ac:picMk id="5" creationId="{02E50244-74C9-836F-38F3-2C5D257E4509}"/>
          </ac:picMkLst>
        </pc:picChg>
      </pc:sldChg>
      <pc:sldChg chg="modSp mod">
        <pc:chgData name="Alshihayb, Talal Saleh" userId="7963d262-8874-472d-9935-1faf07e635eb" providerId="ADAL" clId="{30000AEB-5EAB-42A5-9E94-A4DC80F231D0}" dt="2022-12-09T10:57:07.995" v="493" actId="20577"/>
        <pc:sldMkLst>
          <pc:docMk/>
          <pc:sldMk cId="145840439" sldId="770"/>
        </pc:sldMkLst>
        <pc:spChg chg="mod">
          <ac:chgData name="Alshihayb, Talal Saleh" userId="7963d262-8874-472d-9935-1faf07e635eb" providerId="ADAL" clId="{30000AEB-5EAB-42A5-9E94-A4DC80F231D0}" dt="2022-12-09T10:57:07.995" v="493" actId="20577"/>
          <ac:spMkLst>
            <pc:docMk/>
            <pc:sldMk cId="145840439" sldId="770"/>
            <ac:spMk id="3" creationId="{1A745822-83F3-0EF7-B018-1E3F9A979AB0}"/>
          </ac:spMkLst>
        </pc:spChg>
      </pc:sldChg>
      <pc:sldChg chg="addSp modSp mod">
        <pc:chgData name="Alshihayb, Talal Saleh" userId="7963d262-8874-472d-9935-1faf07e635eb" providerId="ADAL" clId="{30000AEB-5EAB-42A5-9E94-A4DC80F231D0}" dt="2022-12-09T10:45:40.596" v="131" actId="1076"/>
        <pc:sldMkLst>
          <pc:docMk/>
          <pc:sldMk cId="1685809862" sldId="775"/>
        </pc:sldMkLst>
        <pc:picChg chg="add mod modCrop">
          <ac:chgData name="Alshihayb, Talal Saleh" userId="7963d262-8874-472d-9935-1faf07e635eb" providerId="ADAL" clId="{30000AEB-5EAB-42A5-9E94-A4DC80F231D0}" dt="2022-12-09T10:45:38.642" v="130" actId="1076"/>
          <ac:picMkLst>
            <pc:docMk/>
            <pc:sldMk cId="1685809862" sldId="775"/>
            <ac:picMk id="5" creationId="{D512245F-B3E2-CF72-569E-EFA61F6E71F1}"/>
          </ac:picMkLst>
        </pc:picChg>
        <pc:picChg chg="mod">
          <ac:chgData name="Alshihayb, Talal Saleh" userId="7963d262-8874-472d-9935-1faf07e635eb" providerId="ADAL" clId="{30000AEB-5EAB-42A5-9E94-A4DC80F231D0}" dt="2022-12-09T10:45:36.178" v="129" actId="1076"/>
          <ac:picMkLst>
            <pc:docMk/>
            <pc:sldMk cId="1685809862" sldId="775"/>
            <ac:picMk id="6" creationId="{51C00AD3-8A69-28EF-B535-7F8DE509DAEE}"/>
          </ac:picMkLst>
        </pc:picChg>
        <pc:picChg chg="add mod modCrop">
          <ac:chgData name="Alshihayb, Talal Saleh" userId="7963d262-8874-472d-9935-1faf07e635eb" providerId="ADAL" clId="{30000AEB-5EAB-42A5-9E94-A4DC80F231D0}" dt="2022-12-09T10:45:40.596" v="131" actId="1076"/>
          <ac:picMkLst>
            <pc:docMk/>
            <pc:sldMk cId="1685809862" sldId="775"/>
            <ac:picMk id="9" creationId="{6865064C-F96D-342F-9F30-6C273C5FE39D}"/>
          </ac:picMkLst>
        </pc:picChg>
      </pc:sldChg>
      <pc:sldChg chg="addSp delSp modSp new mod">
        <pc:chgData name="Alshihayb, Talal Saleh" userId="7963d262-8874-472d-9935-1faf07e635eb" providerId="ADAL" clId="{30000AEB-5EAB-42A5-9E94-A4DC80F231D0}" dt="2022-12-09T10:46:27.594" v="199" actId="207"/>
        <pc:sldMkLst>
          <pc:docMk/>
          <pc:sldMk cId="880412952" sldId="776"/>
        </pc:sldMkLst>
        <pc:spChg chg="mod">
          <ac:chgData name="Alshihayb, Talal Saleh" userId="7963d262-8874-472d-9935-1faf07e635eb" providerId="ADAL" clId="{30000AEB-5EAB-42A5-9E94-A4DC80F231D0}" dt="2022-12-09T10:35:24.466" v="22"/>
          <ac:spMkLst>
            <pc:docMk/>
            <pc:sldMk cId="880412952" sldId="776"/>
            <ac:spMk id="2" creationId="{C76752C5-FE98-A5D7-58F0-D9521DBEB104}"/>
          </ac:spMkLst>
        </pc:spChg>
        <pc:spChg chg="del">
          <ac:chgData name="Alshihayb, Talal Saleh" userId="7963d262-8874-472d-9935-1faf07e635eb" providerId="ADAL" clId="{30000AEB-5EAB-42A5-9E94-A4DC80F231D0}" dt="2022-12-09T10:39:05.836" v="27" actId="478"/>
          <ac:spMkLst>
            <pc:docMk/>
            <pc:sldMk cId="880412952" sldId="776"/>
            <ac:spMk id="3" creationId="{014158C2-DC76-2594-9DF1-6DB787AC1350}"/>
          </ac:spMkLst>
        </pc:spChg>
        <pc:spChg chg="add mod">
          <ac:chgData name="Alshihayb, Talal Saleh" userId="7963d262-8874-472d-9935-1faf07e635eb" providerId="ADAL" clId="{30000AEB-5EAB-42A5-9E94-A4DC80F231D0}" dt="2022-12-09T10:42:44.333" v="50" actId="208"/>
          <ac:spMkLst>
            <pc:docMk/>
            <pc:sldMk cId="880412952" sldId="776"/>
            <ac:spMk id="18" creationId="{1E2535A4-28D4-11C4-706E-F91F620B0BE8}"/>
          </ac:spMkLst>
        </pc:spChg>
        <pc:spChg chg="add mod">
          <ac:chgData name="Alshihayb, Talal Saleh" userId="7963d262-8874-472d-9935-1faf07e635eb" providerId="ADAL" clId="{30000AEB-5EAB-42A5-9E94-A4DC80F231D0}" dt="2022-12-09T10:46:27.594" v="199" actId="207"/>
          <ac:spMkLst>
            <pc:docMk/>
            <pc:sldMk cId="880412952" sldId="776"/>
            <ac:spMk id="19" creationId="{3BB64AC0-B95C-2D9B-A011-1BA16686C9CB}"/>
          </ac:spMkLst>
        </pc:spChg>
        <pc:picChg chg="add del mod">
          <ac:chgData name="Alshihayb, Talal Saleh" userId="7963d262-8874-472d-9935-1faf07e635eb" providerId="ADAL" clId="{30000AEB-5EAB-42A5-9E94-A4DC80F231D0}" dt="2022-12-09T10:36:17.271" v="25" actId="478"/>
          <ac:picMkLst>
            <pc:docMk/>
            <pc:sldMk cId="880412952" sldId="776"/>
            <ac:picMk id="4" creationId="{85B4633C-5C0C-1A84-5D27-00EF438B8F57}"/>
          </ac:picMkLst>
        </pc:picChg>
        <pc:picChg chg="add mod">
          <ac:chgData name="Alshihayb, Talal Saleh" userId="7963d262-8874-472d-9935-1faf07e635eb" providerId="ADAL" clId="{30000AEB-5EAB-42A5-9E94-A4DC80F231D0}" dt="2022-12-09T10:36:17.589" v="26"/>
          <ac:picMkLst>
            <pc:docMk/>
            <pc:sldMk cId="880412952" sldId="776"/>
            <ac:picMk id="5" creationId="{A75DB5F0-0A48-C64A-4D44-F4D49725FA4F}"/>
          </ac:picMkLst>
        </pc:picChg>
        <pc:picChg chg="add mod">
          <ac:chgData name="Alshihayb, Talal Saleh" userId="7963d262-8874-472d-9935-1faf07e635eb" providerId="ADAL" clId="{30000AEB-5EAB-42A5-9E94-A4DC80F231D0}" dt="2022-12-09T10:41:39.367" v="36" actId="1076"/>
          <ac:picMkLst>
            <pc:docMk/>
            <pc:sldMk cId="880412952" sldId="776"/>
            <ac:picMk id="7" creationId="{F57B0399-A9E8-A80E-D0EB-2ED85F46F486}"/>
          </ac:picMkLst>
        </pc:picChg>
        <pc:picChg chg="add mod">
          <ac:chgData name="Alshihayb, Talal Saleh" userId="7963d262-8874-472d-9935-1faf07e635eb" providerId="ADAL" clId="{30000AEB-5EAB-42A5-9E94-A4DC80F231D0}" dt="2022-12-09T10:41:51.648" v="42" actId="1076"/>
          <ac:picMkLst>
            <pc:docMk/>
            <pc:sldMk cId="880412952" sldId="776"/>
            <ac:picMk id="9" creationId="{1FCF9896-8D0B-5188-4A0F-5D570425885B}"/>
          </ac:picMkLst>
        </pc:picChg>
        <pc:picChg chg="add mod">
          <ac:chgData name="Alshihayb, Talal Saleh" userId="7963d262-8874-472d-9935-1faf07e635eb" providerId="ADAL" clId="{30000AEB-5EAB-42A5-9E94-A4DC80F231D0}" dt="2022-12-09T10:41:57.639" v="46" actId="1076"/>
          <ac:picMkLst>
            <pc:docMk/>
            <pc:sldMk cId="880412952" sldId="776"/>
            <ac:picMk id="11" creationId="{9CC4D0F4-165E-8121-E459-855AACF1E956}"/>
          </ac:picMkLst>
        </pc:picChg>
        <pc:picChg chg="add mod">
          <ac:chgData name="Alshihayb, Talal Saleh" userId="7963d262-8874-472d-9935-1faf07e635eb" providerId="ADAL" clId="{30000AEB-5EAB-42A5-9E94-A4DC80F231D0}" dt="2022-12-09T10:41:55.777" v="45" actId="1076"/>
          <ac:picMkLst>
            <pc:docMk/>
            <pc:sldMk cId="880412952" sldId="776"/>
            <ac:picMk id="13" creationId="{45A5228E-1727-0DD4-F20E-50E5451F9B7D}"/>
          </ac:picMkLst>
        </pc:picChg>
        <pc:picChg chg="add mod">
          <ac:chgData name="Alshihayb, Talal Saleh" userId="7963d262-8874-472d-9935-1faf07e635eb" providerId="ADAL" clId="{30000AEB-5EAB-42A5-9E94-A4DC80F231D0}" dt="2022-12-09T10:41:54.412" v="44" actId="1076"/>
          <ac:picMkLst>
            <pc:docMk/>
            <pc:sldMk cId="880412952" sldId="776"/>
            <ac:picMk id="15" creationId="{C71D64C4-14D3-AE3B-94A5-79EB424B430F}"/>
          </ac:picMkLst>
        </pc:picChg>
        <pc:picChg chg="add mod">
          <ac:chgData name="Alshihayb, Talal Saleh" userId="7963d262-8874-472d-9935-1faf07e635eb" providerId="ADAL" clId="{30000AEB-5EAB-42A5-9E94-A4DC80F231D0}" dt="2022-12-09T10:41:53.214" v="43" actId="1076"/>
          <ac:picMkLst>
            <pc:docMk/>
            <pc:sldMk cId="880412952" sldId="776"/>
            <ac:picMk id="17" creationId="{A75431FF-EB40-7CBC-2A13-5B7AD3F0E9CB}"/>
          </ac:picMkLst>
        </pc:picChg>
        <pc:cxnChg chg="add mod">
          <ac:chgData name="Alshihayb, Talal Saleh" userId="7963d262-8874-472d-9935-1faf07e635eb" providerId="ADAL" clId="{30000AEB-5EAB-42A5-9E94-A4DC80F231D0}" dt="2022-12-09T10:43:40.682" v="86" actId="14100"/>
          <ac:cxnSpMkLst>
            <pc:docMk/>
            <pc:sldMk cId="880412952" sldId="776"/>
            <ac:cxnSpMk id="21" creationId="{381989CB-B7B6-31DF-08A7-DD3FE3AF0FF5}"/>
          </ac:cxnSpMkLst>
        </pc:cxnChg>
        <pc:cxnChg chg="add mod">
          <ac:chgData name="Alshihayb, Talal Saleh" userId="7963d262-8874-472d-9935-1faf07e635eb" providerId="ADAL" clId="{30000AEB-5EAB-42A5-9E94-A4DC80F231D0}" dt="2022-12-09T10:43:42.944" v="87" actId="14100"/>
          <ac:cxnSpMkLst>
            <pc:docMk/>
            <pc:sldMk cId="880412952" sldId="776"/>
            <ac:cxnSpMk id="23" creationId="{ED1A8EF1-AC5D-905F-4CE6-0979C21D682A}"/>
          </ac:cxnSpMkLst>
        </pc:cxnChg>
        <pc:cxnChg chg="add mod">
          <ac:chgData name="Alshihayb, Talal Saleh" userId="7963d262-8874-472d-9935-1faf07e635eb" providerId="ADAL" clId="{30000AEB-5EAB-42A5-9E94-A4DC80F231D0}" dt="2022-12-09T10:43:38.590" v="85" actId="14100"/>
          <ac:cxnSpMkLst>
            <pc:docMk/>
            <pc:sldMk cId="880412952" sldId="776"/>
            <ac:cxnSpMk id="26" creationId="{883DEFF9-8F6D-3023-438B-9D848442C373}"/>
          </ac:cxnSpMkLst>
        </pc:cxnChg>
        <pc:cxnChg chg="add mod">
          <ac:chgData name="Alshihayb, Talal Saleh" userId="7963d262-8874-472d-9935-1faf07e635eb" providerId="ADAL" clId="{30000AEB-5EAB-42A5-9E94-A4DC80F231D0}" dt="2022-12-09T10:43:48.932" v="90" actId="14100"/>
          <ac:cxnSpMkLst>
            <pc:docMk/>
            <pc:sldMk cId="880412952" sldId="776"/>
            <ac:cxnSpMk id="31" creationId="{3433FF14-88D7-F381-C4BB-2F6675B9C9CD}"/>
          </ac:cxnSpMkLst>
        </pc:cxnChg>
        <pc:cxnChg chg="add mod">
          <ac:chgData name="Alshihayb, Talal Saleh" userId="7963d262-8874-472d-9935-1faf07e635eb" providerId="ADAL" clId="{30000AEB-5EAB-42A5-9E94-A4DC80F231D0}" dt="2022-12-09T10:43:54.501" v="93" actId="14100"/>
          <ac:cxnSpMkLst>
            <pc:docMk/>
            <pc:sldMk cId="880412952" sldId="776"/>
            <ac:cxnSpMk id="34" creationId="{02465784-9609-113F-2DC7-3BFBBFFF3E38}"/>
          </ac:cxnSpMkLst>
        </pc:cxnChg>
      </pc:sldChg>
      <pc:sldChg chg="add del">
        <pc:chgData name="Alshihayb, Talal Saleh" userId="7963d262-8874-472d-9935-1faf07e635eb" providerId="ADAL" clId="{30000AEB-5EAB-42A5-9E94-A4DC80F231D0}" dt="2022-12-09T10:35:10.348" v="18"/>
        <pc:sldMkLst>
          <pc:docMk/>
          <pc:sldMk cId="1229810286" sldId="776"/>
        </pc:sldMkLst>
      </pc:sldChg>
      <pc:sldChg chg="modSp add mod">
        <pc:chgData name="Alshihayb, Talal Saleh" userId="7963d262-8874-472d-9935-1faf07e635eb" providerId="ADAL" clId="{30000AEB-5EAB-42A5-9E94-A4DC80F231D0}" dt="2022-12-09T10:51:17.838" v="293" actId="20577"/>
        <pc:sldMkLst>
          <pc:docMk/>
          <pc:sldMk cId="599057589" sldId="777"/>
        </pc:sldMkLst>
        <pc:spChg chg="mod">
          <ac:chgData name="Alshihayb, Talal Saleh" userId="7963d262-8874-472d-9935-1faf07e635eb" providerId="ADAL" clId="{30000AEB-5EAB-42A5-9E94-A4DC80F231D0}" dt="2022-12-09T10:51:17.838" v="293" actId="20577"/>
          <ac:spMkLst>
            <pc:docMk/>
            <pc:sldMk cId="599057589" sldId="777"/>
            <ac:spMk id="2" creationId="{9209B5B4-AF60-4DAB-B89D-3AB8056D6043}"/>
          </ac:spMkLst>
        </pc:spChg>
      </pc:sldChg>
    </pc:docChg>
  </pc:docChgLst>
  <pc:docChgLst>
    <pc:chgData name="Dr. Talal Saleh Alshihayb" userId="8b043d94-c3bc-4766-b109-9fc93264eb2d" providerId="ADAL" clId="{260819AA-BB07-4156-8B4E-11C38ED1382C}"/>
    <pc:docChg chg="custSel modSld">
      <pc:chgData name="Dr. Talal Saleh Alshihayb" userId="8b043d94-c3bc-4766-b109-9fc93264eb2d" providerId="ADAL" clId="{260819AA-BB07-4156-8B4E-11C38ED1382C}" dt="2023-11-22T10:50:08.667" v="280" actId="20577"/>
      <pc:docMkLst>
        <pc:docMk/>
      </pc:docMkLst>
      <pc:sldChg chg="modSp mod">
        <pc:chgData name="Dr. Talal Saleh Alshihayb" userId="8b043d94-c3bc-4766-b109-9fc93264eb2d" providerId="ADAL" clId="{260819AA-BB07-4156-8B4E-11C38ED1382C}" dt="2023-11-20T21:13:50.590" v="278" actId="2711"/>
        <pc:sldMkLst>
          <pc:docMk/>
          <pc:sldMk cId="2972349643" sldId="259"/>
        </pc:sldMkLst>
        <pc:spChg chg="mod">
          <ac:chgData name="Dr. Talal Saleh Alshihayb" userId="8b043d94-c3bc-4766-b109-9fc93264eb2d" providerId="ADAL" clId="{260819AA-BB07-4156-8B4E-11C38ED1382C}" dt="2023-11-20T21:13:50.590" v="278" actId="2711"/>
          <ac:spMkLst>
            <pc:docMk/>
            <pc:sldMk cId="2972349643" sldId="259"/>
            <ac:spMk id="3" creationId="{C48EBCF3-9263-43D3-96BA-CF39CC27EE58}"/>
          </ac:spMkLst>
        </pc:spChg>
      </pc:sldChg>
      <pc:sldChg chg="addSp delSp modSp mod">
        <pc:chgData name="Dr. Talal Saleh Alshihayb" userId="8b043d94-c3bc-4766-b109-9fc93264eb2d" providerId="ADAL" clId="{260819AA-BB07-4156-8B4E-11C38ED1382C}" dt="2023-11-22T10:50:08.667" v="280" actId="20577"/>
        <pc:sldMkLst>
          <pc:docMk/>
          <pc:sldMk cId="1929648928" sldId="455"/>
        </pc:sldMkLst>
        <pc:spChg chg="mod">
          <ac:chgData name="Dr. Talal Saleh Alshihayb" userId="8b043d94-c3bc-4766-b109-9fc93264eb2d" providerId="ADAL" clId="{260819AA-BB07-4156-8B4E-11C38ED1382C}" dt="2023-11-20T16:42:48.695" v="1" actId="207"/>
          <ac:spMkLst>
            <pc:docMk/>
            <pc:sldMk cId="1929648928" sldId="455"/>
            <ac:spMk id="2" creationId="{8D4D7CA5-E776-45DC-8A6F-61F81BE0ACA9}"/>
          </ac:spMkLst>
        </pc:spChg>
        <pc:spChg chg="del">
          <ac:chgData name="Dr. Talal Saleh Alshihayb" userId="8b043d94-c3bc-4766-b109-9fc93264eb2d" providerId="ADAL" clId="{260819AA-BB07-4156-8B4E-11C38ED1382C}" dt="2023-11-20T16:43:00.198" v="2" actId="478"/>
          <ac:spMkLst>
            <pc:docMk/>
            <pc:sldMk cId="1929648928" sldId="455"/>
            <ac:spMk id="3" creationId="{35C1F8C3-0544-41D9-8002-87D4C6DBA6D6}"/>
          </ac:spMkLst>
        </pc:spChg>
        <pc:spChg chg="del">
          <ac:chgData name="Dr. Talal Saleh Alshihayb" userId="8b043d94-c3bc-4766-b109-9fc93264eb2d" providerId="ADAL" clId="{260819AA-BB07-4156-8B4E-11C38ED1382C}" dt="2023-11-20T16:43:00.198" v="2" actId="478"/>
          <ac:spMkLst>
            <pc:docMk/>
            <pc:sldMk cId="1929648928" sldId="455"/>
            <ac:spMk id="8" creationId="{3020DE8D-E33C-47D7-8C72-0C3093FD020C}"/>
          </ac:spMkLst>
        </pc:spChg>
        <pc:spChg chg="add del mod">
          <ac:chgData name="Dr. Talal Saleh Alshihayb" userId="8b043d94-c3bc-4766-b109-9fc93264eb2d" providerId="ADAL" clId="{260819AA-BB07-4156-8B4E-11C38ED1382C}" dt="2023-11-20T16:43:04.386" v="5" actId="478"/>
          <ac:spMkLst>
            <pc:docMk/>
            <pc:sldMk cId="1929648928" sldId="455"/>
            <ac:spMk id="9" creationId="{2F741495-D9BA-EE6B-50B3-A24CF6D40E1D}"/>
          </ac:spMkLst>
        </pc:spChg>
        <pc:spChg chg="add del mod">
          <ac:chgData name="Dr. Talal Saleh Alshihayb" userId="8b043d94-c3bc-4766-b109-9fc93264eb2d" providerId="ADAL" clId="{260819AA-BB07-4156-8B4E-11C38ED1382C}" dt="2023-11-20T16:43:02.434" v="4"/>
          <ac:spMkLst>
            <pc:docMk/>
            <pc:sldMk cId="1929648928" sldId="455"/>
            <ac:spMk id="10" creationId="{1754139B-C873-608D-41EF-DF8B4EC37780}"/>
          </ac:spMkLst>
        </pc:spChg>
        <pc:spChg chg="add del mod">
          <ac:chgData name="Dr. Talal Saleh Alshihayb" userId="8b043d94-c3bc-4766-b109-9fc93264eb2d" providerId="ADAL" clId="{260819AA-BB07-4156-8B4E-11C38ED1382C}" dt="2023-11-20T16:43:02.434" v="4"/>
          <ac:spMkLst>
            <pc:docMk/>
            <pc:sldMk cId="1929648928" sldId="455"/>
            <ac:spMk id="11" creationId="{B7F9999F-33E8-D577-F945-B4C2CD44D765}"/>
          </ac:spMkLst>
        </pc:spChg>
        <pc:spChg chg="add del mod">
          <ac:chgData name="Dr. Talal Saleh Alshihayb" userId="8b043d94-c3bc-4766-b109-9fc93264eb2d" providerId="ADAL" clId="{260819AA-BB07-4156-8B4E-11C38ED1382C}" dt="2023-11-20T16:43:02.434" v="4"/>
          <ac:spMkLst>
            <pc:docMk/>
            <pc:sldMk cId="1929648928" sldId="455"/>
            <ac:spMk id="12" creationId="{645E47E4-EB24-07F6-CE6A-177866F26129}"/>
          </ac:spMkLst>
        </pc:spChg>
        <pc:spChg chg="add mod">
          <ac:chgData name="Dr. Talal Saleh Alshihayb" userId="8b043d94-c3bc-4766-b109-9fc93264eb2d" providerId="ADAL" clId="{260819AA-BB07-4156-8B4E-11C38ED1382C}" dt="2023-11-22T10:49:58.679" v="279" actId="404"/>
          <ac:spMkLst>
            <pc:docMk/>
            <pc:sldMk cId="1929648928" sldId="455"/>
            <ac:spMk id="13" creationId="{9ADB87EB-75FC-95E6-8162-A63EB9D03ED9}"/>
          </ac:spMkLst>
        </pc:spChg>
        <pc:spChg chg="add mod">
          <ac:chgData name="Dr. Talal Saleh Alshihayb" userId="8b043d94-c3bc-4766-b109-9fc93264eb2d" providerId="ADAL" clId="{260819AA-BB07-4156-8B4E-11C38ED1382C}" dt="2023-11-20T16:43:04.588" v="6"/>
          <ac:spMkLst>
            <pc:docMk/>
            <pc:sldMk cId="1929648928" sldId="455"/>
            <ac:spMk id="14" creationId="{F4245567-C597-3871-FD3D-E2783E4EAE3C}"/>
          </ac:spMkLst>
        </pc:spChg>
        <pc:spChg chg="add mod">
          <ac:chgData name="Dr. Talal Saleh Alshihayb" userId="8b043d94-c3bc-4766-b109-9fc93264eb2d" providerId="ADAL" clId="{260819AA-BB07-4156-8B4E-11C38ED1382C}" dt="2023-11-22T10:50:08.667" v="280" actId="20577"/>
          <ac:spMkLst>
            <pc:docMk/>
            <pc:sldMk cId="1929648928" sldId="455"/>
            <ac:spMk id="15" creationId="{3AFEE1C1-3ACB-2FD5-97CE-053AC6EF844A}"/>
          </ac:spMkLst>
        </pc:spChg>
        <pc:picChg chg="add mod">
          <ac:chgData name="Dr. Talal Saleh Alshihayb" userId="8b043d94-c3bc-4766-b109-9fc93264eb2d" providerId="ADAL" clId="{260819AA-BB07-4156-8B4E-11C38ED1382C}" dt="2023-11-20T16:42:45.402" v="0"/>
          <ac:picMkLst>
            <pc:docMk/>
            <pc:sldMk cId="1929648928" sldId="455"/>
            <ac:picMk id="5" creationId="{C761EF21-EF86-A60B-7764-E3FDA282230F}"/>
          </ac:picMkLst>
        </pc:picChg>
      </pc:sldChg>
    </pc:docChg>
  </pc:docChgLst>
  <pc:docChgLst>
    <pc:chgData name="Dr. Talal Saleh Alshihayb" userId="8b043d94-c3bc-4766-b109-9fc93264eb2d" providerId="ADAL" clId="{5B5ACB80-81E2-4D97-9841-4906B1E7BF6D}"/>
    <pc:docChg chg="undo redo custSel addSld delSld modSld sldOrd">
      <pc:chgData name="Dr. Talal Saleh Alshihayb" userId="8b043d94-c3bc-4766-b109-9fc93264eb2d" providerId="ADAL" clId="{5B5ACB80-81E2-4D97-9841-4906B1E7BF6D}" dt="2022-12-09T10:14:09.117" v="10301" actId="1076"/>
      <pc:docMkLst>
        <pc:docMk/>
      </pc:docMkLst>
      <pc:sldChg chg="modSp add mod">
        <pc:chgData name="Dr. Talal Saleh Alshihayb" userId="8b043d94-c3bc-4766-b109-9fc93264eb2d" providerId="ADAL" clId="{5B5ACB80-81E2-4D97-9841-4906B1E7BF6D}" dt="2022-10-31T12:54:24.858" v="34" actId="20577"/>
        <pc:sldMkLst>
          <pc:docMk/>
          <pc:sldMk cId="2972349643" sldId="259"/>
        </pc:sldMkLst>
        <pc:spChg chg="mod">
          <ac:chgData name="Dr. Talal Saleh Alshihayb" userId="8b043d94-c3bc-4766-b109-9fc93264eb2d" providerId="ADAL" clId="{5B5ACB80-81E2-4D97-9841-4906B1E7BF6D}" dt="2022-10-31T12:54:24.858" v="34" actId="20577"/>
          <ac:spMkLst>
            <pc:docMk/>
            <pc:sldMk cId="2972349643" sldId="259"/>
            <ac:spMk id="3" creationId="{C48EBCF3-9263-43D3-96BA-CF39CC27EE58}"/>
          </ac:spMkLst>
        </pc:spChg>
      </pc:sldChg>
      <pc:sldChg chg="add">
        <pc:chgData name="Dr. Talal Saleh Alshihayb" userId="8b043d94-c3bc-4766-b109-9fc93264eb2d" providerId="ADAL" clId="{5B5ACB80-81E2-4D97-9841-4906B1E7BF6D}" dt="2022-12-05T10:41:05.656" v="10238"/>
        <pc:sldMkLst>
          <pc:docMk/>
          <pc:sldMk cId="4058228192" sldId="331"/>
        </pc:sldMkLst>
      </pc:sldChg>
      <pc:sldChg chg="addSp delSp modSp mod">
        <pc:chgData name="Dr. Talal Saleh Alshihayb" userId="8b043d94-c3bc-4766-b109-9fc93264eb2d" providerId="ADAL" clId="{5B5ACB80-81E2-4D97-9841-4906B1E7BF6D}" dt="2022-10-31T12:53:36.824" v="25" actId="22"/>
        <pc:sldMkLst>
          <pc:docMk/>
          <pc:sldMk cId="1929648928" sldId="455"/>
        </pc:sldMkLst>
        <pc:spChg chg="mod">
          <ac:chgData name="Dr. Talal Saleh Alshihayb" userId="8b043d94-c3bc-4766-b109-9fc93264eb2d" providerId="ADAL" clId="{5B5ACB80-81E2-4D97-9841-4906B1E7BF6D}" dt="2022-10-31T12:30:55.023" v="23" actId="20577"/>
          <ac:spMkLst>
            <pc:docMk/>
            <pc:sldMk cId="1929648928" sldId="455"/>
            <ac:spMk id="2" creationId="{8D4D7CA5-E776-45DC-8A6F-61F81BE0ACA9}"/>
          </ac:spMkLst>
        </pc:spChg>
        <pc:spChg chg="add del">
          <ac:chgData name="Dr. Talal Saleh Alshihayb" userId="8b043d94-c3bc-4766-b109-9fc93264eb2d" providerId="ADAL" clId="{5B5ACB80-81E2-4D97-9841-4906B1E7BF6D}" dt="2022-10-31T12:53:36.824" v="25" actId="22"/>
          <ac:spMkLst>
            <pc:docMk/>
            <pc:sldMk cId="1929648928" sldId="455"/>
            <ac:spMk id="7" creationId="{FEA387EA-155B-D792-D6E9-6BA86F5AAB0F}"/>
          </ac:spMkLst>
        </pc:spChg>
      </pc:sldChg>
      <pc:sldChg chg="addSp modSp new mod">
        <pc:chgData name="Dr. Talal Saleh Alshihayb" userId="8b043d94-c3bc-4766-b109-9fc93264eb2d" providerId="ADAL" clId="{5B5ACB80-81E2-4D97-9841-4906B1E7BF6D}" dt="2022-12-04T16:04:31.682" v="9012" actId="12"/>
        <pc:sldMkLst>
          <pc:docMk/>
          <pc:sldMk cId="3404570312" sldId="456"/>
        </pc:sldMkLst>
        <pc:spChg chg="mod">
          <ac:chgData name="Dr. Talal Saleh Alshihayb" userId="8b043d94-c3bc-4766-b109-9fc93264eb2d" providerId="ADAL" clId="{5B5ACB80-81E2-4D97-9841-4906B1E7BF6D}" dt="2022-11-02T11:01:18.452" v="62" actId="113"/>
          <ac:spMkLst>
            <pc:docMk/>
            <pc:sldMk cId="3404570312" sldId="456"/>
            <ac:spMk id="2" creationId="{9A135589-54B8-7498-A2AB-4AE0781806F6}"/>
          </ac:spMkLst>
        </pc:spChg>
        <pc:spChg chg="mod">
          <ac:chgData name="Dr. Talal Saleh Alshihayb" userId="8b043d94-c3bc-4766-b109-9fc93264eb2d" providerId="ADAL" clId="{5B5ACB80-81E2-4D97-9841-4906B1E7BF6D}" dt="2022-12-04T16:04:31.682" v="9012" actId="12"/>
          <ac:spMkLst>
            <pc:docMk/>
            <pc:sldMk cId="3404570312" sldId="456"/>
            <ac:spMk id="3" creationId="{4863252D-CA3B-A19E-EB82-99FE9E08842A}"/>
          </ac:spMkLst>
        </pc:spChg>
        <pc:spChg chg="add mod">
          <ac:chgData name="Dr. Talal Saleh Alshihayb" userId="8b043d94-c3bc-4766-b109-9fc93264eb2d" providerId="ADAL" clId="{5B5ACB80-81E2-4D97-9841-4906B1E7BF6D}" dt="2022-11-02T11:21:53.121" v="521" actId="1076"/>
          <ac:spMkLst>
            <pc:docMk/>
            <pc:sldMk cId="3404570312" sldId="456"/>
            <ac:spMk id="6" creationId="{59D2A318-163D-63FB-3412-E31B1D4085D9}"/>
          </ac:spMkLst>
        </pc:spChg>
        <pc:picChg chg="add mod">
          <ac:chgData name="Dr. Talal Saleh Alshihayb" userId="8b043d94-c3bc-4766-b109-9fc93264eb2d" providerId="ADAL" clId="{5B5ACB80-81E2-4D97-9841-4906B1E7BF6D}" dt="2022-11-02T10:57:50.772" v="36"/>
          <ac:picMkLst>
            <pc:docMk/>
            <pc:sldMk cId="3404570312" sldId="456"/>
            <ac:picMk id="4" creationId="{F41B13D8-49B7-FB46-475B-7530FD05E697}"/>
          </ac:picMkLst>
        </pc:picChg>
      </pc:sldChg>
      <pc:sldChg chg="modSp add mod ord">
        <pc:chgData name="Dr. Talal Saleh Alshihayb" userId="8b043d94-c3bc-4766-b109-9fc93264eb2d" providerId="ADAL" clId="{5B5ACB80-81E2-4D97-9841-4906B1E7BF6D}" dt="2022-12-04T16:04:16.315" v="9011" actId="20577"/>
        <pc:sldMkLst>
          <pc:docMk/>
          <pc:sldMk cId="2001544890" sldId="457"/>
        </pc:sldMkLst>
        <pc:spChg chg="mod">
          <ac:chgData name="Dr. Talal Saleh Alshihayb" userId="8b043d94-c3bc-4766-b109-9fc93264eb2d" providerId="ADAL" clId="{5B5ACB80-81E2-4D97-9841-4906B1E7BF6D}" dt="2022-11-02T11:01:45.549" v="89" actId="113"/>
          <ac:spMkLst>
            <pc:docMk/>
            <pc:sldMk cId="2001544890" sldId="457"/>
            <ac:spMk id="2" creationId="{9A135589-54B8-7498-A2AB-4AE0781806F6}"/>
          </ac:spMkLst>
        </pc:spChg>
        <pc:spChg chg="mod">
          <ac:chgData name="Dr. Talal Saleh Alshihayb" userId="8b043d94-c3bc-4766-b109-9fc93264eb2d" providerId="ADAL" clId="{5B5ACB80-81E2-4D97-9841-4906B1E7BF6D}" dt="2022-12-04T16:04:16.315" v="9011" actId="20577"/>
          <ac:spMkLst>
            <pc:docMk/>
            <pc:sldMk cId="2001544890" sldId="457"/>
            <ac:spMk id="3" creationId="{4863252D-CA3B-A19E-EB82-99FE9E08842A}"/>
          </ac:spMkLst>
        </pc:spChg>
      </pc:sldChg>
      <pc:sldChg chg="modSp add del mod ord">
        <pc:chgData name="Dr. Talal Saleh Alshihayb" userId="8b043d94-c3bc-4766-b109-9fc93264eb2d" providerId="ADAL" clId="{5B5ACB80-81E2-4D97-9841-4906B1E7BF6D}" dt="2022-12-04T15:34:31.016" v="8077" actId="47"/>
        <pc:sldMkLst>
          <pc:docMk/>
          <pc:sldMk cId="1318853764" sldId="458"/>
        </pc:sldMkLst>
        <pc:spChg chg="mod">
          <ac:chgData name="Dr. Talal Saleh Alshihayb" userId="8b043d94-c3bc-4766-b109-9fc93264eb2d" providerId="ADAL" clId="{5B5ACB80-81E2-4D97-9841-4906B1E7BF6D}" dt="2022-11-02T11:02:30.908" v="150" actId="113"/>
          <ac:spMkLst>
            <pc:docMk/>
            <pc:sldMk cId="1318853764" sldId="458"/>
            <ac:spMk id="2" creationId="{9A135589-54B8-7498-A2AB-4AE0781806F6}"/>
          </ac:spMkLst>
        </pc:spChg>
        <pc:spChg chg="mod">
          <ac:chgData name="Dr. Talal Saleh Alshihayb" userId="8b043d94-c3bc-4766-b109-9fc93264eb2d" providerId="ADAL" clId="{5B5ACB80-81E2-4D97-9841-4906B1E7BF6D}" dt="2022-11-02T11:05:09.219" v="505" actId="20577"/>
          <ac:spMkLst>
            <pc:docMk/>
            <pc:sldMk cId="1318853764" sldId="458"/>
            <ac:spMk id="3" creationId="{4863252D-CA3B-A19E-EB82-99FE9E08842A}"/>
          </ac:spMkLst>
        </pc:spChg>
      </pc:sldChg>
      <pc:sldChg chg="modSp add del mod">
        <pc:chgData name="Dr. Talal Saleh Alshihayb" userId="8b043d94-c3bc-4766-b109-9fc93264eb2d" providerId="ADAL" clId="{5B5ACB80-81E2-4D97-9841-4906B1E7BF6D}" dt="2022-11-02T12:06:52.656" v="2468" actId="2696"/>
        <pc:sldMkLst>
          <pc:docMk/>
          <pc:sldMk cId="2015449343" sldId="459"/>
        </pc:sldMkLst>
        <pc:spChg chg="mod">
          <ac:chgData name="Dr. Talal Saleh Alshihayb" userId="8b043d94-c3bc-4766-b109-9fc93264eb2d" providerId="ADAL" clId="{5B5ACB80-81E2-4D97-9841-4906B1E7BF6D}" dt="2022-11-02T11:24:24.324" v="568" actId="20577"/>
          <ac:spMkLst>
            <pc:docMk/>
            <pc:sldMk cId="2015449343" sldId="459"/>
            <ac:spMk id="2" creationId="{9A135589-54B8-7498-A2AB-4AE0781806F6}"/>
          </ac:spMkLst>
        </pc:spChg>
        <pc:spChg chg="mod">
          <ac:chgData name="Dr. Talal Saleh Alshihayb" userId="8b043d94-c3bc-4766-b109-9fc93264eb2d" providerId="ADAL" clId="{5B5ACB80-81E2-4D97-9841-4906B1E7BF6D}" dt="2022-11-02T11:24:37.799" v="636" actId="20577"/>
          <ac:spMkLst>
            <pc:docMk/>
            <pc:sldMk cId="2015449343" sldId="459"/>
            <ac:spMk id="3" creationId="{4863252D-CA3B-A19E-EB82-99FE9E08842A}"/>
          </ac:spMkLst>
        </pc:spChg>
      </pc:sldChg>
      <pc:sldChg chg="modSp add mod">
        <pc:chgData name="Dr. Talal Saleh Alshihayb" userId="8b043d94-c3bc-4766-b109-9fc93264eb2d" providerId="ADAL" clId="{5B5ACB80-81E2-4D97-9841-4906B1E7BF6D}" dt="2022-12-04T16:22:30.172" v="9159" actId="403"/>
        <pc:sldMkLst>
          <pc:docMk/>
          <pc:sldMk cId="4105837074" sldId="459"/>
        </pc:sldMkLst>
        <pc:spChg chg="mod">
          <ac:chgData name="Dr. Talal Saleh Alshihayb" userId="8b043d94-c3bc-4766-b109-9fc93264eb2d" providerId="ADAL" clId="{5B5ACB80-81E2-4D97-9841-4906B1E7BF6D}" dt="2022-11-02T13:59:47.556" v="6160" actId="113"/>
          <ac:spMkLst>
            <pc:docMk/>
            <pc:sldMk cId="4105837074" sldId="459"/>
            <ac:spMk id="2" creationId="{9A135589-54B8-7498-A2AB-4AE0781806F6}"/>
          </ac:spMkLst>
        </pc:spChg>
        <pc:spChg chg="mod">
          <ac:chgData name="Dr. Talal Saleh Alshihayb" userId="8b043d94-c3bc-4766-b109-9fc93264eb2d" providerId="ADAL" clId="{5B5ACB80-81E2-4D97-9841-4906B1E7BF6D}" dt="2022-12-04T16:22:30.172" v="9159" actId="403"/>
          <ac:spMkLst>
            <pc:docMk/>
            <pc:sldMk cId="4105837074" sldId="459"/>
            <ac:spMk id="3" creationId="{4863252D-CA3B-A19E-EB82-99FE9E08842A}"/>
          </ac:spMkLst>
        </pc:spChg>
      </pc:sldChg>
      <pc:sldChg chg="addSp delSp modSp add mod ord">
        <pc:chgData name="Dr. Talal Saleh Alshihayb" userId="8b043d94-c3bc-4766-b109-9fc93264eb2d" providerId="ADAL" clId="{5B5ACB80-81E2-4D97-9841-4906B1E7BF6D}" dt="2022-11-02T11:33:59.513" v="705"/>
        <pc:sldMkLst>
          <pc:docMk/>
          <pc:sldMk cId="734558430" sldId="460"/>
        </pc:sldMkLst>
        <pc:spChg chg="del">
          <ac:chgData name="Dr. Talal Saleh Alshihayb" userId="8b043d94-c3bc-4766-b109-9fc93264eb2d" providerId="ADAL" clId="{5B5ACB80-81E2-4D97-9841-4906B1E7BF6D}" dt="2022-11-02T11:32:33.266" v="652" actId="478"/>
          <ac:spMkLst>
            <pc:docMk/>
            <pc:sldMk cId="734558430" sldId="460"/>
            <ac:spMk id="2" creationId="{9A135589-54B8-7498-A2AB-4AE0781806F6}"/>
          </ac:spMkLst>
        </pc:spChg>
        <pc:spChg chg="del">
          <ac:chgData name="Dr. Talal Saleh Alshihayb" userId="8b043d94-c3bc-4766-b109-9fc93264eb2d" providerId="ADAL" clId="{5B5ACB80-81E2-4D97-9841-4906B1E7BF6D}" dt="2022-11-02T11:32:35.030" v="653" actId="478"/>
          <ac:spMkLst>
            <pc:docMk/>
            <pc:sldMk cId="734558430" sldId="460"/>
            <ac:spMk id="3" creationId="{4863252D-CA3B-A19E-EB82-99FE9E08842A}"/>
          </ac:spMkLst>
        </pc:spChg>
        <pc:picChg chg="add mod modCrop">
          <ac:chgData name="Dr. Talal Saleh Alshihayb" userId="8b043d94-c3bc-4766-b109-9fc93264eb2d" providerId="ADAL" clId="{5B5ACB80-81E2-4D97-9841-4906B1E7BF6D}" dt="2022-11-02T11:32:53.954" v="701" actId="1076"/>
          <ac:picMkLst>
            <pc:docMk/>
            <pc:sldMk cId="734558430" sldId="460"/>
            <ac:picMk id="6" creationId="{3DE1E1BF-BB3D-98DA-262D-5D2E04B82A5A}"/>
          </ac:picMkLst>
        </pc:picChg>
      </pc:sldChg>
      <pc:sldChg chg="modSp add mod modNotesTx">
        <pc:chgData name="Dr. Talal Saleh Alshihayb" userId="8b043d94-c3bc-4766-b109-9fc93264eb2d" providerId="ADAL" clId="{5B5ACB80-81E2-4D97-9841-4906B1E7BF6D}" dt="2022-12-04T16:38:20.271" v="10141" actId="20577"/>
        <pc:sldMkLst>
          <pc:docMk/>
          <pc:sldMk cId="1871320364" sldId="461"/>
        </pc:sldMkLst>
        <pc:spChg chg="mod">
          <ac:chgData name="Dr. Talal Saleh Alshihayb" userId="8b043d94-c3bc-4766-b109-9fc93264eb2d" providerId="ADAL" clId="{5B5ACB80-81E2-4D97-9841-4906B1E7BF6D}" dt="2022-11-02T12:28:04.637" v="5127" actId="21"/>
          <ac:spMkLst>
            <pc:docMk/>
            <pc:sldMk cId="1871320364" sldId="461"/>
            <ac:spMk id="2" creationId="{9A135589-54B8-7498-A2AB-4AE0781806F6}"/>
          </ac:spMkLst>
        </pc:spChg>
        <pc:spChg chg="mod">
          <ac:chgData name="Dr. Talal Saleh Alshihayb" userId="8b043d94-c3bc-4766-b109-9fc93264eb2d" providerId="ADAL" clId="{5B5ACB80-81E2-4D97-9841-4906B1E7BF6D}" dt="2022-12-04T16:38:20.271" v="10141" actId="20577"/>
          <ac:spMkLst>
            <pc:docMk/>
            <pc:sldMk cId="1871320364" sldId="461"/>
            <ac:spMk id="3" creationId="{4863252D-CA3B-A19E-EB82-99FE9E08842A}"/>
          </ac:spMkLst>
        </pc:spChg>
      </pc:sldChg>
      <pc:sldChg chg="modSp add mod modNotesTx">
        <pc:chgData name="Dr. Talal Saleh Alshihayb" userId="8b043d94-c3bc-4766-b109-9fc93264eb2d" providerId="ADAL" clId="{5B5ACB80-81E2-4D97-9841-4906B1E7BF6D}" dt="2022-12-04T16:38:12.629" v="10133" actId="12"/>
        <pc:sldMkLst>
          <pc:docMk/>
          <pc:sldMk cId="3081294879" sldId="462"/>
        </pc:sldMkLst>
        <pc:spChg chg="mod">
          <ac:chgData name="Dr. Talal Saleh Alshihayb" userId="8b043d94-c3bc-4766-b109-9fc93264eb2d" providerId="ADAL" clId="{5B5ACB80-81E2-4D97-9841-4906B1E7BF6D}" dt="2022-12-04T16:38:12.629" v="10133" actId="12"/>
          <ac:spMkLst>
            <pc:docMk/>
            <pc:sldMk cId="3081294879" sldId="462"/>
            <ac:spMk id="3" creationId="{4863252D-CA3B-A19E-EB82-99FE9E08842A}"/>
          </ac:spMkLst>
        </pc:spChg>
      </pc:sldChg>
      <pc:sldChg chg="modSp add mod modNotesTx">
        <pc:chgData name="Dr. Talal Saleh Alshihayb" userId="8b043d94-c3bc-4766-b109-9fc93264eb2d" providerId="ADAL" clId="{5B5ACB80-81E2-4D97-9841-4906B1E7BF6D}" dt="2022-12-04T16:39:01.546" v="10159" actId="20577"/>
        <pc:sldMkLst>
          <pc:docMk/>
          <pc:sldMk cId="3488524539" sldId="463"/>
        </pc:sldMkLst>
        <pc:spChg chg="mod">
          <ac:chgData name="Dr. Talal Saleh Alshihayb" userId="8b043d94-c3bc-4766-b109-9fc93264eb2d" providerId="ADAL" clId="{5B5ACB80-81E2-4D97-9841-4906B1E7BF6D}" dt="2022-12-04T16:39:01.546" v="10159" actId="20577"/>
          <ac:spMkLst>
            <pc:docMk/>
            <pc:sldMk cId="3488524539" sldId="463"/>
            <ac:spMk id="3" creationId="{4863252D-CA3B-A19E-EB82-99FE9E08842A}"/>
          </ac:spMkLst>
        </pc:spChg>
      </pc:sldChg>
      <pc:sldChg chg="modSp add mod ord modNotesTx">
        <pc:chgData name="Dr. Talal Saleh Alshihayb" userId="8b043d94-c3bc-4766-b109-9fc93264eb2d" providerId="ADAL" clId="{5B5ACB80-81E2-4D97-9841-4906B1E7BF6D}" dt="2022-12-04T16:38:36.972" v="10145" actId="12"/>
        <pc:sldMkLst>
          <pc:docMk/>
          <pc:sldMk cId="3645083857" sldId="464"/>
        </pc:sldMkLst>
        <pc:spChg chg="mod">
          <ac:chgData name="Dr. Talal Saleh Alshihayb" userId="8b043d94-c3bc-4766-b109-9fc93264eb2d" providerId="ADAL" clId="{5B5ACB80-81E2-4D97-9841-4906B1E7BF6D}" dt="2022-12-04T16:38:36.972" v="10145" actId="12"/>
          <ac:spMkLst>
            <pc:docMk/>
            <pc:sldMk cId="3645083857" sldId="464"/>
            <ac:spMk id="3" creationId="{4863252D-CA3B-A19E-EB82-99FE9E08842A}"/>
          </ac:spMkLst>
        </pc:spChg>
      </pc:sldChg>
      <pc:sldChg chg="modSp add mod modNotesTx">
        <pc:chgData name="Dr. Talal Saleh Alshihayb" userId="8b043d94-c3bc-4766-b109-9fc93264eb2d" providerId="ADAL" clId="{5B5ACB80-81E2-4D97-9841-4906B1E7BF6D}" dt="2022-12-04T16:39:16.737" v="10163" actId="12"/>
        <pc:sldMkLst>
          <pc:docMk/>
          <pc:sldMk cId="1761796901" sldId="465"/>
        </pc:sldMkLst>
        <pc:spChg chg="mod">
          <ac:chgData name="Dr. Talal Saleh Alshihayb" userId="8b043d94-c3bc-4766-b109-9fc93264eb2d" providerId="ADAL" clId="{5B5ACB80-81E2-4D97-9841-4906B1E7BF6D}" dt="2022-12-04T16:39:16.737" v="10163" actId="12"/>
          <ac:spMkLst>
            <pc:docMk/>
            <pc:sldMk cId="1761796901" sldId="465"/>
            <ac:spMk id="3" creationId="{4863252D-CA3B-A19E-EB82-99FE9E08842A}"/>
          </ac:spMkLst>
        </pc:spChg>
      </pc:sldChg>
      <pc:sldChg chg="modSp add mod modNotesTx">
        <pc:chgData name="Dr. Talal Saleh Alshihayb" userId="8b043d94-c3bc-4766-b109-9fc93264eb2d" providerId="ADAL" clId="{5B5ACB80-81E2-4D97-9841-4906B1E7BF6D}" dt="2022-12-04T16:39:47.989" v="10173" actId="12"/>
        <pc:sldMkLst>
          <pc:docMk/>
          <pc:sldMk cId="645873838" sldId="466"/>
        </pc:sldMkLst>
        <pc:spChg chg="mod">
          <ac:chgData name="Dr. Talal Saleh Alshihayb" userId="8b043d94-c3bc-4766-b109-9fc93264eb2d" providerId="ADAL" clId="{5B5ACB80-81E2-4D97-9841-4906B1E7BF6D}" dt="2022-12-04T16:39:47.989" v="10173" actId="12"/>
          <ac:spMkLst>
            <pc:docMk/>
            <pc:sldMk cId="645873838" sldId="466"/>
            <ac:spMk id="3" creationId="{4863252D-CA3B-A19E-EB82-99FE9E08842A}"/>
          </ac:spMkLst>
        </pc:spChg>
      </pc:sldChg>
      <pc:sldChg chg="modSp add mod ord modNotesTx">
        <pc:chgData name="Dr. Talal Saleh Alshihayb" userId="8b043d94-c3bc-4766-b109-9fc93264eb2d" providerId="ADAL" clId="{5B5ACB80-81E2-4D97-9841-4906B1E7BF6D}" dt="2022-12-04T16:39:24" v="10165" actId="113"/>
        <pc:sldMkLst>
          <pc:docMk/>
          <pc:sldMk cId="1384113766" sldId="467"/>
        </pc:sldMkLst>
        <pc:spChg chg="mod">
          <ac:chgData name="Dr. Talal Saleh Alshihayb" userId="8b043d94-c3bc-4766-b109-9fc93264eb2d" providerId="ADAL" clId="{5B5ACB80-81E2-4D97-9841-4906B1E7BF6D}" dt="2022-12-04T16:39:24" v="10165" actId="113"/>
          <ac:spMkLst>
            <pc:docMk/>
            <pc:sldMk cId="1384113766" sldId="467"/>
            <ac:spMk id="3" creationId="{4863252D-CA3B-A19E-EB82-99FE9E08842A}"/>
          </ac:spMkLst>
        </pc:spChg>
      </pc:sldChg>
      <pc:sldChg chg="modSp add mod ord modNotesTx">
        <pc:chgData name="Dr. Talal Saleh Alshihayb" userId="8b043d94-c3bc-4766-b109-9fc93264eb2d" providerId="ADAL" clId="{5B5ACB80-81E2-4D97-9841-4906B1E7BF6D}" dt="2022-12-04T16:39:36.496" v="10169" actId="12"/>
        <pc:sldMkLst>
          <pc:docMk/>
          <pc:sldMk cId="325082617" sldId="468"/>
        </pc:sldMkLst>
        <pc:spChg chg="mod">
          <ac:chgData name="Dr. Talal Saleh Alshihayb" userId="8b043d94-c3bc-4766-b109-9fc93264eb2d" providerId="ADAL" clId="{5B5ACB80-81E2-4D97-9841-4906B1E7BF6D}" dt="2022-12-04T16:39:36.496" v="10169" actId="12"/>
          <ac:spMkLst>
            <pc:docMk/>
            <pc:sldMk cId="325082617" sldId="468"/>
            <ac:spMk id="3" creationId="{4863252D-CA3B-A19E-EB82-99FE9E08842A}"/>
          </ac:spMkLst>
        </pc:spChg>
      </pc:sldChg>
      <pc:sldChg chg="add">
        <pc:chgData name="Dr. Talal Saleh Alshihayb" userId="8b043d94-c3bc-4766-b109-9fc93264eb2d" providerId="ADAL" clId="{5B5ACB80-81E2-4D97-9841-4906B1E7BF6D}" dt="2022-11-02T11:28:27.092" v="638"/>
        <pc:sldMkLst>
          <pc:docMk/>
          <pc:sldMk cId="2441970325" sldId="557"/>
        </pc:sldMkLst>
      </pc:sldChg>
      <pc:sldChg chg="addSp delSp modSp add mod ord">
        <pc:chgData name="Dr. Talal Saleh Alshihayb" userId="8b043d94-c3bc-4766-b109-9fc93264eb2d" providerId="ADAL" clId="{5B5ACB80-81E2-4D97-9841-4906B1E7BF6D}" dt="2022-12-04T16:10:29.401" v="9078" actId="207"/>
        <pc:sldMkLst>
          <pc:docMk/>
          <pc:sldMk cId="3910213965" sldId="568"/>
        </pc:sldMkLst>
        <pc:spChg chg="mod">
          <ac:chgData name="Dr. Talal Saleh Alshihayb" userId="8b043d94-c3bc-4766-b109-9fc93264eb2d" providerId="ADAL" clId="{5B5ACB80-81E2-4D97-9841-4906B1E7BF6D}" dt="2022-12-04T16:10:29.401" v="9078" actId="207"/>
          <ac:spMkLst>
            <pc:docMk/>
            <pc:sldMk cId="3910213965" sldId="568"/>
            <ac:spMk id="3" creationId="{75D5932A-01ED-40F2-AC97-1D9B1EC62934}"/>
          </ac:spMkLst>
        </pc:spChg>
        <pc:spChg chg="del">
          <ac:chgData name="Dr. Talal Saleh Alshihayb" userId="8b043d94-c3bc-4766-b109-9fc93264eb2d" providerId="ADAL" clId="{5B5ACB80-81E2-4D97-9841-4906B1E7BF6D}" dt="2022-12-04T16:05:33.248" v="9015" actId="478"/>
          <ac:spMkLst>
            <pc:docMk/>
            <pc:sldMk cId="3910213965" sldId="568"/>
            <ac:spMk id="4" creationId="{7B421E30-4CB5-47FB-8080-4DE246E02A77}"/>
          </ac:spMkLst>
        </pc:spChg>
        <pc:spChg chg="add del mod">
          <ac:chgData name="Dr. Talal Saleh Alshihayb" userId="8b043d94-c3bc-4766-b109-9fc93264eb2d" providerId="ADAL" clId="{5B5ACB80-81E2-4D97-9841-4906B1E7BF6D}" dt="2022-12-04T16:10:06.883" v="9074" actId="478"/>
          <ac:spMkLst>
            <pc:docMk/>
            <pc:sldMk cId="3910213965" sldId="568"/>
            <ac:spMk id="5" creationId="{3735A4D9-B939-D422-82D6-3C8F0FC95F88}"/>
          </ac:spMkLst>
        </pc:spChg>
        <pc:spChg chg="del">
          <ac:chgData name="Dr. Talal Saleh Alshihayb" userId="8b043d94-c3bc-4766-b109-9fc93264eb2d" providerId="ADAL" clId="{5B5ACB80-81E2-4D97-9841-4906B1E7BF6D}" dt="2022-12-04T16:05:41.669" v="9018" actId="478"/>
          <ac:spMkLst>
            <pc:docMk/>
            <pc:sldMk cId="3910213965" sldId="568"/>
            <ac:spMk id="8" creationId="{BEEA4A88-9887-40F1-9768-E27C097772D3}"/>
          </ac:spMkLst>
        </pc:spChg>
      </pc:sldChg>
      <pc:sldChg chg="addSp modSp new mod">
        <pc:chgData name="Dr. Talal Saleh Alshihayb" userId="8b043d94-c3bc-4766-b109-9fc93264eb2d" providerId="ADAL" clId="{5B5ACB80-81E2-4D97-9841-4906B1E7BF6D}" dt="2022-12-04T16:14:59.975" v="9097" actId="403"/>
        <pc:sldMkLst>
          <pc:docMk/>
          <pc:sldMk cId="2729691396" sldId="569"/>
        </pc:sldMkLst>
        <pc:spChg chg="mod">
          <ac:chgData name="Dr. Talal Saleh Alshihayb" userId="8b043d94-c3bc-4766-b109-9fc93264eb2d" providerId="ADAL" clId="{5B5ACB80-81E2-4D97-9841-4906B1E7BF6D}" dt="2022-11-02T13:59:52.749" v="6162" actId="113"/>
          <ac:spMkLst>
            <pc:docMk/>
            <pc:sldMk cId="2729691396" sldId="569"/>
            <ac:spMk id="2" creationId="{3F428B67-7431-06DB-BE2C-203C32D46430}"/>
          </ac:spMkLst>
        </pc:spChg>
        <pc:spChg chg="mod">
          <ac:chgData name="Dr. Talal Saleh Alshihayb" userId="8b043d94-c3bc-4766-b109-9fc93264eb2d" providerId="ADAL" clId="{5B5ACB80-81E2-4D97-9841-4906B1E7BF6D}" dt="2022-12-04T16:14:59.975" v="9097" actId="403"/>
          <ac:spMkLst>
            <pc:docMk/>
            <pc:sldMk cId="2729691396" sldId="569"/>
            <ac:spMk id="3" creationId="{1A745822-83F3-0EF7-B018-1E3F9A979AB0}"/>
          </ac:spMkLst>
        </pc:spChg>
        <pc:picChg chg="add mod">
          <ac:chgData name="Dr. Talal Saleh Alshihayb" userId="8b043d94-c3bc-4766-b109-9fc93264eb2d" providerId="ADAL" clId="{5B5ACB80-81E2-4D97-9841-4906B1E7BF6D}" dt="2022-11-02T12:19:13.775" v="4081" actId="1035"/>
          <ac:picMkLst>
            <pc:docMk/>
            <pc:sldMk cId="2729691396" sldId="569"/>
            <ac:picMk id="4" creationId="{97335069-2FDB-9A7F-199A-5AC72584AAB7}"/>
          </ac:picMkLst>
        </pc:picChg>
      </pc:sldChg>
      <pc:sldChg chg="addSp modSp add mod">
        <pc:chgData name="Dr. Talal Saleh Alshihayb" userId="8b043d94-c3bc-4766-b109-9fc93264eb2d" providerId="ADAL" clId="{5B5ACB80-81E2-4D97-9841-4906B1E7BF6D}" dt="2022-12-04T16:17:29.238" v="9127" actId="5793"/>
        <pc:sldMkLst>
          <pc:docMk/>
          <pc:sldMk cId="4111442559" sldId="570"/>
        </pc:sldMkLst>
        <pc:spChg chg="mod">
          <ac:chgData name="Dr. Talal Saleh Alshihayb" userId="8b043d94-c3bc-4766-b109-9fc93264eb2d" providerId="ADAL" clId="{5B5ACB80-81E2-4D97-9841-4906B1E7BF6D}" dt="2022-11-02T13:59:58.965" v="6164" actId="113"/>
          <ac:spMkLst>
            <pc:docMk/>
            <pc:sldMk cId="4111442559" sldId="570"/>
            <ac:spMk id="2" creationId="{3F428B67-7431-06DB-BE2C-203C32D46430}"/>
          </ac:spMkLst>
        </pc:spChg>
        <pc:spChg chg="mod">
          <ac:chgData name="Dr. Talal Saleh Alshihayb" userId="8b043d94-c3bc-4766-b109-9fc93264eb2d" providerId="ADAL" clId="{5B5ACB80-81E2-4D97-9841-4906B1E7BF6D}" dt="2022-12-04T16:17:29.238" v="9127" actId="5793"/>
          <ac:spMkLst>
            <pc:docMk/>
            <pc:sldMk cId="4111442559" sldId="570"/>
            <ac:spMk id="3" creationId="{1A745822-83F3-0EF7-B018-1E3F9A979AB0}"/>
          </ac:spMkLst>
        </pc:spChg>
        <pc:picChg chg="add mod">
          <ac:chgData name="Dr. Talal Saleh Alshihayb" userId="8b043d94-c3bc-4766-b109-9fc93264eb2d" providerId="ADAL" clId="{5B5ACB80-81E2-4D97-9841-4906B1E7BF6D}" dt="2022-11-02T12:19:19.260" v="4082"/>
          <ac:picMkLst>
            <pc:docMk/>
            <pc:sldMk cId="4111442559" sldId="570"/>
            <ac:picMk id="4" creationId="{59733835-7C5C-462B-0614-22B8555456FD}"/>
          </ac:picMkLst>
        </pc:picChg>
      </pc:sldChg>
      <pc:sldChg chg="addSp modSp add mod">
        <pc:chgData name="Dr. Talal Saleh Alshihayb" userId="8b043d94-c3bc-4766-b109-9fc93264eb2d" providerId="ADAL" clId="{5B5ACB80-81E2-4D97-9841-4906B1E7BF6D}" dt="2022-12-04T16:20:18.862" v="9153" actId="404"/>
        <pc:sldMkLst>
          <pc:docMk/>
          <pc:sldMk cId="3145467457" sldId="571"/>
        </pc:sldMkLst>
        <pc:spChg chg="mod">
          <ac:chgData name="Dr. Talal Saleh Alshihayb" userId="8b043d94-c3bc-4766-b109-9fc93264eb2d" providerId="ADAL" clId="{5B5ACB80-81E2-4D97-9841-4906B1E7BF6D}" dt="2022-11-02T14:00:04.554" v="6166" actId="113"/>
          <ac:spMkLst>
            <pc:docMk/>
            <pc:sldMk cId="3145467457" sldId="571"/>
            <ac:spMk id="2" creationId="{3F428B67-7431-06DB-BE2C-203C32D46430}"/>
          </ac:spMkLst>
        </pc:spChg>
        <pc:spChg chg="mod">
          <ac:chgData name="Dr. Talal Saleh Alshihayb" userId="8b043d94-c3bc-4766-b109-9fc93264eb2d" providerId="ADAL" clId="{5B5ACB80-81E2-4D97-9841-4906B1E7BF6D}" dt="2022-12-04T16:20:18.862" v="9153" actId="404"/>
          <ac:spMkLst>
            <pc:docMk/>
            <pc:sldMk cId="3145467457" sldId="571"/>
            <ac:spMk id="3" creationId="{1A745822-83F3-0EF7-B018-1E3F9A979AB0}"/>
          </ac:spMkLst>
        </pc:spChg>
        <pc:picChg chg="add mod">
          <ac:chgData name="Dr. Talal Saleh Alshihayb" userId="8b043d94-c3bc-4766-b109-9fc93264eb2d" providerId="ADAL" clId="{5B5ACB80-81E2-4D97-9841-4906B1E7BF6D}" dt="2022-11-02T12:19:21.621" v="4085" actId="1035"/>
          <ac:picMkLst>
            <pc:docMk/>
            <pc:sldMk cId="3145467457" sldId="571"/>
            <ac:picMk id="4" creationId="{74F7BA08-D4DE-8E91-B616-58C7932C4E9C}"/>
          </ac:picMkLst>
        </pc:picChg>
      </pc:sldChg>
      <pc:sldChg chg="modSp new mod">
        <pc:chgData name="Dr. Talal Saleh Alshihayb" userId="8b043d94-c3bc-4766-b109-9fc93264eb2d" providerId="ADAL" clId="{5B5ACB80-81E2-4D97-9841-4906B1E7BF6D}" dt="2022-11-02T12:28:17.653" v="5142" actId="20577"/>
        <pc:sldMkLst>
          <pc:docMk/>
          <pc:sldMk cId="3814523355" sldId="572"/>
        </pc:sldMkLst>
        <pc:spChg chg="mod">
          <ac:chgData name="Dr. Talal Saleh Alshihayb" userId="8b043d94-c3bc-4766-b109-9fc93264eb2d" providerId="ADAL" clId="{5B5ACB80-81E2-4D97-9841-4906B1E7BF6D}" dt="2022-11-02T12:28:17.653" v="5142" actId="20577"/>
          <ac:spMkLst>
            <pc:docMk/>
            <pc:sldMk cId="3814523355" sldId="572"/>
            <ac:spMk id="3" creationId="{0E9231FA-8A8A-524A-C1E1-CAD6D2B7B89D}"/>
          </ac:spMkLst>
        </pc:spChg>
      </pc:sldChg>
      <pc:sldChg chg="modSp new mod modNotesTx">
        <pc:chgData name="Dr. Talal Saleh Alshihayb" userId="8b043d94-c3bc-4766-b109-9fc93264eb2d" providerId="ADAL" clId="{5B5ACB80-81E2-4D97-9841-4906B1E7BF6D}" dt="2022-12-04T16:40:03.054" v="10179" actId="20577"/>
        <pc:sldMkLst>
          <pc:docMk/>
          <pc:sldMk cId="2346336826" sldId="573"/>
        </pc:sldMkLst>
        <pc:spChg chg="mod">
          <ac:chgData name="Dr. Talal Saleh Alshihayb" userId="8b043d94-c3bc-4766-b109-9fc93264eb2d" providerId="ADAL" clId="{5B5ACB80-81E2-4D97-9841-4906B1E7BF6D}" dt="2022-12-04T16:40:03.054" v="10179" actId="20577"/>
          <ac:spMkLst>
            <pc:docMk/>
            <pc:sldMk cId="2346336826" sldId="573"/>
            <ac:spMk id="2" creationId="{5F1104D9-E80D-C1B1-0CAA-21A010187813}"/>
          </ac:spMkLst>
        </pc:spChg>
        <pc:spChg chg="mod">
          <ac:chgData name="Dr. Talal Saleh Alshihayb" userId="8b043d94-c3bc-4766-b109-9fc93264eb2d" providerId="ADAL" clId="{5B5ACB80-81E2-4D97-9841-4906B1E7BF6D}" dt="2022-12-04T16:39:59.050" v="10177" actId="12"/>
          <ac:spMkLst>
            <pc:docMk/>
            <pc:sldMk cId="2346336826" sldId="573"/>
            <ac:spMk id="3" creationId="{722DBA6E-22C7-70F4-4269-786210CC4534}"/>
          </ac:spMkLst>
        </pc:spChg>
      </pc:sldChg>
      <pc:sldChg chg="modSp new mod">
        <pc:chgData name="Dr. Talal Saleh Alshihayb" userId="8b043d94-c3bc-4766-b109-9fc93264eb2d" providerId="ADAL" clId="{5B5ACB80-81E2-4D97-9841-4906B1E7BF6D}" dt="2022-11-02T14:00:23.718" v="6170" actId="20577"/>
        <pc:sldMkLst>
          <pc:docMk/>
          <pc:sldMk cId="1123508015" sldId="574"/>
        </pc:sldMkLst>
        <pc:spChg chg="mod">
          <ac:chgData name="Dr. Talal Saleh Alshihayb" userId="8b043d94-c3bc-4766-b109-9fc93264eb2d" providerId="ADAL" clId="{5B5ACB80-81E2-4D97-9841-4906B1E7BF6D}" dt="2022-11-02T13:49:04.700" v="6147" actId="21"/>
          <ac:spMkLst>
            <pc:docMk/>
            <pc:sldMk cId="1123508015" sldId="574"/>
            <ac:spMk id="2" creationId="{5E5BFAA3-D0A2-741A-1C6C-5ADE757E7398}"/>
          </ac:spMkLst>
        </pc:spChg>
        <pc:spChg chg="mod">
          <ac:chgData name="Dr. Talal Saleh Alshihayb" userId="8b043d94-c3bc-4766-b109-9fc93264eb2d" providerId="ADAL" clId="{5B5ACB80-81E2-4D97-9841-4906B1E7BF6D}" dt="2022-11-02T14:00:23.718" v="6170" actId="20577"/>
          <ac:spMkLst>
            <pc:docMk/>
            <pc:sldMk cId="1123508015" sldId="574"/>
            <ac:spMk id="3" creationId="{E38053D8-E2E2-653E-B7EC-B9986DF6D8EF}"/>
          </ac:spMkLst>
        </pc:spChg>
      </pc:sldChg>
      <pc:sldChg chg="modSp add mod">
        <pc:chgData name="Dr. Talal Saleh Alshihayb" userId="8b043d94-c3bc-4766-b109-9fc93264eb2d" providerId="ADAL" clId="{5B5ACB80-81E2-4D97-9841-4906B1E7BF6D}" dt="2022-12-05T11:55:36.875" v="10240" actId="113"/>
        <pc:sldMkLst>
          <pc:docMk/>
          <pc:sldMk cId="8039380" sldId="595"/>
        </pc:sldMkLst>
        <pc:spChg chg="mod">
          <ac:chgData name="Dr. Talal Saleh Alshihayb" userId="8b043d94-c3bc-4766-b109-9fc93264eb2d" providerId="ADAL" clId="{5B5ACB80-81E2-4D97-9841-4906B1E7BF6D}" dt="2022-12-05T11:55:36.875" v="10240" actId="113"/>
          <ac:spMkLst>
            <pc:docMk/>
            <pc:sldMk cId="8039380" sldId="595"/>
            <ac:spMk id="3" creationId="{31605647-C863-4857-BF64-AAC64359631A}"/>
          </ac:spMkLst>
        </pc:spChg>
      </pc:sldChg>
      <pc:sldChg chg="add">
        <pc:chgData name="Dr. Talal Saleh Alshihayb" userId="8b043d94-c3bc-4766-b109-9fc93264eb2d" providerId="ADAL" clId="{5B5ACB80-81E2-4D97-9841-4906B1E7BF6D}" dt="2022-11-02T13:48:52.915" v="6146"/>
        <pc:sldMkLst>
          <pc:docMk/>
          <pc:sldMk cId="1523996257" sldId="730"/>
        </pc:sldMkLst>
      </pc:sldChg>
      <pc:sldChg chg="add">
        <pc:chgData name="Dr. Talal Saleh Alshihayb" userId="8b043d94-c3bc-4766-b109-9fc93264eb2d" providerId="ADAL" clId="{5B5ACB80-81E2-4D97-9841-4906B1E7BF6D}" dt="2022-11-02T13:48:52.915" v="6146"/>
        <pc:sldMkLst>
          <pc:docMk/>
          <pc:sldMk cId="3594622068" sldId="732"/>
        </pc:sldMkLst>
      </pc:sldChg>
      <pc:sldChg chg="add">
        <pc:chgData name="Dr. Talal Saleh Alshihayb" userId="8b043d94-c3bc-4766-b109-9fc93264eb2d" providerId="ADAL" clId="{5B5ACB80-81E2-4D97-9841-4906B1E7BF6D}" dt="2022-11-02T13:48:52.915" v="6146"/>
        <pc:sldMkLst>
          <pc:docMk/>
          <pc:sldMk cId="82834585" sldId="733"/>
        </pc:sldMkLst>
      </pc:sldChg>
      <pc:sldChg chg="add">
        <pc:chgData name="Dr. Talal Saleh Alshihayb" userId="8b043d94-c3bc-4766-b109-9fc93264eb2d" providerId="ADAL" clId="{5B5ACB80-81E2-4D97-9841-4906B1E7BF6D}" dt="2022-11-02T13:48:52.915" v="6146"/>
        <pc:sldMkLst>
          <pc:docMk/>
          <pc:sldMk cId="1887133475" sldId="734"/>
        </pc:sldMkLst>
      </pc:sldChg>
      <pc:sldChg chg="add">
        <pc:chgData name="Dr. Talal Saleh Alshihayb" userId="8b043d94-c3bc-4766-b109-9fc93264eb2d" providerId="ADAL" clId="{5B5ACB80-81E2-4D97-9841-4906B1E7BF6D}" dt="2022-11-02T13:48:52.915" v="6146"/>
        <pc:sldMkLst>
          <pc:docMk/>
          <pc:sldMk cId="3535491189" sldId="735"/>
        </pc:sldMkLst>
      </pc:sldChg>
      <pc:sldChg chg="modSp add mod">
        <pc:chgData name="Dr. Talal Saleh Alshihayb" userId="8b043d94-c3bc-4766-b109-9fc93264eb2d" providerId="ADAL" clId="{5B5ACB80-81E2-4D97-9841-4906B1E7BF6D}" dt="2022-11-03T07:38:19.839" v="6378" actId="207"/>
        <pc:sldMkLst>
          <pc:docMk/>
          <pc:sldMk cId="1840799281" sldId="736"/>
        </pc:sldMkLst>
        <pc:graphicFrameChg chg="modGraphic">
          <ac:chgData name="Dr. Talal Saleh Alshihayb" userId="8b043d94-c3bc-4766-b109-9fc93264eb2d" providerId="ADAL" clId="{5B5ACB80-81E2-4D97-9841-4906B1E7BF6D}" dt="2022-11-03T07:38:19.839" v="6378" actId="207"/>
          <ac:graphicFrameMkLst>
            <pc:docMk/>
            <pc:sldMk cId="1840799281" sldId="736"/>
            <ac:graphicFrameMk id="4" creationId="{20B7C563-5F16-479B-958B-4B95545B7D58}"/>
          </ac:graphicFrameMkLst>
        </pc:graphicFrameChg>
      </pc:sldChg>
      <pc:sldChg chg="addSp delSp modSp add mod addAnim delAnim modAnim">
        <pc:chgData name="Dr. Talal Saleh Alshihayb" userId="8b043d94-c3bc-4766-b109-9fc93264eb2d" providerId="ADAL" clId="{5B5ACB80-81E2-4D97-9841-4906B1E7BF6D}" dt="2022-11-08T08:11:43.832" v="7645" actId="478"/>
        <pc:sldMkLst>
          <pc:docMk/>
          <pc:sldMk cId="4145431903" sldId="737"/>
        </pc:sldMkLst>
        <pc:spChg chg="mod">
          <ac:chgData name="Dr. Talal Saleh Alshihayb" userId="8b043d94-c3bc-4766-b109-9fc93264eb2d" providerId="ADAL" clId="{5B5ACB80-81E2-4D97-9841-4906B1E7BF6D}" dt="2022-11-06T09:59:02.893" v="6743" actId="1036"/>
          <ac:spMkLst>
            <pc:docMk/>
            <pc:sldMk cId="4145431903" sldId="737"/>
            <ac:spMk id="8" creationId="{7B6C22F4-F681-4FD5-AA3A-72C84A123D3D}"/>
          </ac:spMkLst>
        </pc:spChg>
        <pc:spChg chg="mod">
          <ac:chgData name="Dr. Talal Saleh Alshihayb" userId="8b043d94-c3bc-4766-b109-9fc93264eb2d" providerId="ADAL" clId="{5B5ACB80-81E2-4D97-9841-4906B1E7BF6D}" dt="2022-11-06T09:59:05.731" v="6744" actId="1076"/>
          <ac:spMkLst>
            <pc:docMk/>
            <pc:sldMk cId="4145431903" sldId="737"/>
            <ac:spMk id="10" creationId="{E71B11FD-0ADC-4A05-ACD8-53BAE87FBA90}"/>
          </ac:spMkLst>
        </pc:spChg>
        <pc:spChg chg="add del mod">
          <ac:chgData name="Dr. Talal Saleh Alshihayb" userId="8b043d94-c3bc-4766-b109-9fc93264eb2d" providerId="ADAL" clId="{5B5ACB80-81E2-4D97-9841-4906B1E7BF6D}" dt="2022-11-08T08:11:41.111" v="7643" actId="478"/>
          <ac:spMkLst>
            <pc:docMk/>
            <pc:sldMk cId="4145431903" sldId="737"/>
            <ac:spMk id="16" creationId="{DDB63A84-7DF0-C9CE-556B-BF50E04A8281}"/>
          </ac:spMkLst>
        </pc:spChg>
        <pc:spChg chg="add del mod">
          <ac:chgData name="Dr. Talal Saleh Alshihayb" userId="8b043d94-c3bc-4766-b109-9fc93264eb2d" providerId="ADAL" clId="{5B5ACB80-81E2-4D97-9841-4906B1E7BF6D}" dt="2022-11-08T08:11:41.111" v="7643" actId="478"/>
          <ac:spMkLst>
            <pc:docMk/>
            <pc:sldMk cId="4145431903" sldId="737"/>
            <ac:spMk id="18" creationId="{DA92B201-AA3E-A5C4-30B8-F24BF33B512D}"/>
          </ac:spMkLst>
        </pc:spChg>
        <pc:spChg chg="add del mod">
          <ac:chgData name="Dr. Talal Saleh Alshihayb" userId="8b043d94-c3bc-4766-b109-9fc93264eb2d" providerId="ADAL" clId="{5B5ACB80-81E2-4D97-9841-4906B1E7BF6D}" dt="2022-11-06T09:51:42.430" v="6548" actId="478"/>
          <ac:spMkLst>
            <pc:docMk/>
            <pc:sldMk cId="4145431903" sldId="737"/>
            <ac:spMk id="42" creationId="{0611DAC9-3E63-8DE2-42CC-EF62C909CCE4}"/>
          </ac:spMkLst>
        </pc:spChg>
        <pc:spChg chg="add del mod">
          <ac:chgData name="Dr. Talal Saleh Alshihayb" userId="8b043d94-c3bc-4766-b109-9fc93264eb2d" providerId="ADAL" clId="{5B5ACB80-81E2-4D97-9841-4906B1E7BF6D}" dt="2022-11-06T09:58:57.474" v="6726" actId="478"/>
          <ac:spMkLst>
            <pc:docMk/>
            <pc:sldMk cId="4145431903" sldId="737"/>
            <ac:spMk id="43" creationId="{67585389-20BF-74E5-E410-EFF19F0D9D39}"/>
          </ac:spMkLst>
        </pc:spChg>
        <pc:spChg chg="add del mod">
          <ac:chgData name="Dr. Talal Saleh Alshihayb" userId="8b043d94-c3bc-4766-b109-9fc93264eb2d" providerId="ADAL" clId="{5B5ACB80-81E2-4D97-9841-4906B1E7BF6D}" dt="2022-11-06T09:58:57.474" v="6726" actId="478"/>
          <ac:spMkLst>
            <pc:docMk/>
            <pc:sldMk cId="4145431903" sldId="737"/>
            <ac:spMk id="70" creationId="{B5560E38-0C55-87EB-2E3D-BE29D129BA98}"/>
          </ac:spMkLst>
        </pc:spChg>
        <pc:picChg chg="add del mod">
          <ac:chgData name="Dr. Talal Saleh Alshihayb" userId="8b043d94-c3bc-4766-b109-9fc93264eb2d" providerId="ADAL" clId="{5B5ACB80-81E2-4D97-9841-4906B1E7BF6D}" dt="2022-11-08T08:11:41.111" v="7643" actId="478"/>
          <ac:picMkLst>
            <pc:docMk/>
            <pc:sldMk cId="4145431903" sldId="737"/>
            <ac:picMk id="4" creationId="{623B796C-4FBC-36D2-031D-B005D000E1D7}"/>
          </ac:picMkLst>
        </pc:picChg>
        <pc:picChg chg="add del mod">
          <ac:chgData name="Dr. Talal Saleh Alshihayb" userId="8b043d94-c3bc-4766-b109-9fc93264eb2d" providerId="ADAL" clId="{5B5ACB80-81E2-4D97-9841-4906B1E7BF6D}" dt="2022-11-06T09:58:52.245" v="6724" actId="478"/>
          <ac:picMkLst>
            <pc:docMk/>
            <pc:sldMk cId="4145431903" sldId="737"/>
            <ac:picMk id="4" creationId="{78799411-5111-9C9E-B000-2E2C388B46E6}"/>
          </ac:picMkLst>
        </pc:picChg>
        <pc:picChg chg="add del mod">
          <ac:chgData name="Dr. Talal Saleh Alshihayb" userId="8b043d94-c3bc-4766-b109-9fc93264eb2d" providerId="ADAL" clId="{5B5ACB80-81E2-4D97-9841-4906B1E7BF6D}" dt="2022-11-06T09:58:52.245" v="6724" actId="478"/>
          <ac:picMkLst>
            <pc:docMk/>
            <pc:sldMk cId="4145431903" sldId="737"/>
            <ac:picMk id="5" creationId="{30B6B215-A043-1CDD-5798-CD6AC870DD13}"/>
          </ac:picMkLst>
        </pc:picChg>
        <pc:picChg chg="add del mod">
          <ac:chgData name="Dr. Talal Saleh Alshihayb" userId="8b043d94-c3bc-4766-b109-9fc93264eb2d" providerId="ADAL" clId="{5B5ACB80-81E2-4D97-9841-4906B1E7BF6D}" dt="2022-11-06T09:47:37.428" v="6394" actId="478"/>
          <ac:picMkLst>
            <pc:docMk/>
            <pc:sldMk cId="4145431903" sldId="737"/>
            <ac:picMk id="5" creationId="{604C59AD-5FEA-41FF-7A74-A37E8DE63EF8}"/>
          </ac:picMkLst>
        </pc:picChg>
        <pc:picChg chg="add del mod">
          <ac:chgData name="Dr. Talal Saleh Alshihayb" userId="8b043d94-c3bc-4766-b109-9fc93264eb2d" providerId="ADAL" clId="{5B5ACB80-81E2-4D97-9841-4906B1E7BF6D}" dt="2022-11-06T09:58:52.245" v="6724" actId="478"/>
          <ac:picMkLst>
            <pc:docMk/>
            <pc:sldMk cId="4145431903" sldId="737"/>
            <ac:picMk id="7" creationId="{6F20A7D0-465D-E4A4-49F1-17FD3E7FE9D9}"/>
          </ac:picMkLst>
        </pc:picChg>
        <pc:picChg chg="add del mod">
          <ac:chgData name="Dr. Talal Saleh Alshihayb" userId="8b043d94-c3bc-4766-b109-9fc93264eb2d" providerId="ADAL" clId="{5B5ACB80-81E2-4D97-9841-4906B1E7BF6D}" dt="2022-11-06T09:58:52.245" v="6724" actId="478"/>
          <ac:picMkLst>
            <pc:docMk/>
            <pc:sldMk cId="4145431903" sldId="737"/>
            <ac:picMk id="9" creationId="{FA30E19F-FDD7-9E97-A118-BBFF648D29F8}"/>
          </ac:picMkLst>
        </pc:picChg>
        <pc:picChg chg="add del mod">
          <ac:chgData name="Dr. Talal Saleh Alshihayb" userId="8b043d94-c3bc-4766-b109-9fc93264eb2d" providerId="ADAL" clId="{5B5ACB80-81E2-4D97-9841-4906B1E7BF6D}" dt="2022-11-06T09:48:21.789" v="6440" actId="478"/>
          <ac:picMkLst>
            <pc:docMk/>
            <pc:sldMk cId="4145431903" sldId="737"/>
            <ac:picMk id="11" creationId="{07BEC63C-CB40-07F7-4F5B-397AD9A91DA2}"/>
          </ac:picMkLst>
        </pc:picChg>
        <pc:picChg chg="add del mod">
          <ac:chgData name="Dr. Talal Saleh Alshihayb" userId="8b043d94-c3bc-4766-b109-9fc93264eb2d" providerId="ADAL" clId="{5B5ACB80-81E2-4D97-9841-4906B1E7BF6D}" dt="2022-11-06T09:58:52.245" v="6724" actId="478"/>
          <ac:picMkLst>
            <pc:docMk/>
            <pc:sldMk cId="4145431903" sldId="737"/>
            <ac:picMk id="11" creationId="{1040B831-8416-5992-7854-DB2FC0154360}"/>
          </ac:picMkLst>
        </pc:picChg>
        <pc:picChg chg="add del mod">
          <ac:chgData name="Dr. Talal Saleh Alshihayb" userId="8b043d94-c3bc-4766-b109-9fc93264eb2d" providerId="ADAL" clId="{5B5ACB80-81E2-4D97-9841-4906B1E7BF6D}" dt="2022-11-06T09:48:21.789" v="6440" actId="478"/>
          <ac:picMkLst>
            <pc:docMk/>
            <pc:sldMk cId="4145431903" sldId="737"/>
            <ac:picMk id="12" creationId="{201A46C5-0644-10C2-F34D-C4CAAE8E7D25}"/>
          </ac:picMkLst>
        </pc:picChg>
        <pc:picChg chg="add del mod">
          <ac:chgData name="Dr. Talal Saleh Alshihayb" userId="8b043d94-c3bc-4766-b109-9fc93264eb2d" providerId="ADAL" clId="{5B5ACB80-81E2-4D97-9841-4906B1E7BF6D}" dt="2022-11-06T09:58:52.245" v="6724" actId="478"/>
          <ac:picMkLst>
            <pc:docMk/>
            <pc:sldMk cId="4145431903" sldId="737"/>
            <ac:picMk id="12" creationId="{3F68448E-D370-2306-E5C0-C3844918B7ED}"/>
          </ac:picMkLst>
        </pc:picChg>
        <pc:picChg chg="add del mod">
          <ac:chgData name="Dr. Talal Saleh Alshihayb" userId="8b043d94-c3bc-4766-b109-9fc93264eb2d" providerId="ADAL" clId="{5B5ACB80-81E2-4D97-9841-4906B1E7BF6D}" dt="2022-11-06T09:58:52.245" v="6724" actId="478"/>
          <ac:picMkLst>
            <pc:docMk/>
            <pc:sldMk cId="4145431903" sldId="737"/>
            <ac:picMk id="13" creationId="{757119A3-1237-2219-177B-C99E41495335}"/>
          </ac:picMkLst>
        </pc:picChg>
        <pc:picChg chg="add del mod">
          <ac:chgData name="Dr. Talal Saleh Alshihayb" userId="8b043d94-c3bc-4766-b109-9fc93264eb2d" providerId="ADAL" clId="{5B5ACB80-81E2-4D97-9841-4906B1E7BF6D}" dt="2022-11-06T09:50:16.010" v="6493" actId="478"/>
          <ac:picMkLst>
            <pc:docMk/>
            <pc:sldMk cId="4145431903" sldId="737"/>
            <ac:picMk id="14" creationId="{77BFCCCA-548A-1F5B-D0E4-118A5A70F2D6}"/>
          </ac:picMkLst>
        </pc:picChg>
        <pc:picChg chg="add del mod">
          <ac:chgData name="Dr. Talal Saleh Alshihayb" userId="8b043d94-c3bc-4766-b109-9fc93264eb2d" providerId="ADAL" clId="{5B5ACB80-81E2-4D97-9841-4906B1E7BF6D}" dt="2022-11-06T09:50:16.010" v="6493" actId="478"/>
          <ac:picMkLst>
            <pc:docMk/>
            <pc:sldMk cId="4145431903" sldId="737"/>
            <ac:picMk id="15" creationId="{829D22DA-EDBA-F4E4-272A-8A2C6FCDC100}"/>
          </ac:picMkLst>
        </pc:picChg>
        <pc:picChg chg="add del mod">
          <ac:chgData name="Dr. Talal Saleh Alshihayb" userId="8b043d94-c3bc-4766-b109-9fc93264eb2d" providerId="ADAL" clId="{5B5ACB80-81E2-4D97-9841-4906B1E7BF6D}" dt="2022-11-06T09:50:16.010" v="6493" actId="478"/>
          <ac:picMkLst>
            <pc:docMk/>
            <pc:sldMk cId="4145431903" sldId="737"/>
            <ac:picMk id="16" creationId="{80E63BAA-5F6F-7F86-5182-E31EFBED1631}"/>
          </ac:picMkLst>
        </pc:picChg>
        <pc:picChg chg="add del mod">
          <ac:chgData name="Dr. Talal Saleh Alshihayb" userId="8b043d94-c3bc-4766-b109-9fc93264eb2d" providerId="ADAL" clId="{5B5ACB80-81E2-4D97-9841-4906B1E7BF6D}" dt="2022-11-06T09:50:16.010" v="6493" actId="478"/>
          <ac:picMkLst>
            <pc:docMk/>
            <pc:sldMk cId="4145431903" sldId="737"/>
            <ac:picMk id="17" creationId="{C7A4B881-8AD7-693D-E8AC-C9F6A3947576}"/>
          </ac:picMkLst>
        </pc:picChg>
        <pc:picChg chg="add del mod">
          <ac:chgData name="Dr. Talal Saleh Alshihayb" userId="8b043d94-c3bc-4766-b109-9fc93264eb2d" providerId="ADAL" clId="{5B5ACB80-81E2-4D97-9841-4906B1E7BF6D}" dt="2022-11-06T09:50:16.010" v="6493" actId="478"/>
          <ac:picMkLst>
            <pc:docMk/>
            <pc:sldMk cId="4145431903" sldId="737"/>
            <ac:picMk id="18" creationId="{A2B9ADB4-FCE9-360A-72AE-7E81C8EACDA6}"/>
          </ac:picMkLst>
        </pc:picChg>
        <pc:picChg chg="add del mod">
          <ac:chgData name="Dr. Talal Saleh Alshihayb" userId="8b043d94-c3bc-4766-b109-9fc93264eb2d" providerId="ADAL" clId="{5B5ACB80-81E2-4D97-9841-4906B1E7BF6D}" dt="2022-11-06T09:48:21.789" v="6440" actId="478"/>
          <ac:picMkLst>
            <pc:docMk/>
            <pc:sldMk cId="4145431903" sldId="737"/>
            <ac:picMk id="19" creationId="{4FB95D4C-C332-75B6-5AF3-636D297F6928}"/>
          </ac:picMkLst>
        </pc:picChg>
        <pc:picChg chg="add del mod">
          <ac:chgData name="Dr. Talal Saleh Alshihayb" userId="8b043d94-c3bc-4766-b109-9fc93264eb2d" providerId="ADAL" clId="{5B5ACB80-81E2-4D97-9841-4906B1E7BF6D}" dt="2022-11-06T09:58:52.245" v="6724" actId="478"/>
          <ac:picMkLst>
            <pc:docMk/>
            <pc:sldMk cId="4145431903" sldId="737"/>
            <ac:picMk id="19" creationId="{F84D0DB8-E731-E454-8322-70D8BC9CBFD8}"/>
          </ac:picMkLst>
        </pc:picChg>
        <pc:picChg chg="add del mod">
          <ac:chgData name="Dr. Talal Saleh Alshihayb" userId="8b043d94-c3bc-4766-b109-9fc93264eb2d" providerId="ADAL" clId="{5B5ACB80-81E2-4D97-9841-4906B1E7BF6D}" dt="2022-11-06T09:58:52.245" v="6724" actId="478"/>
          <ac:picMkLst>
            <pc:docMk/>
            <pc:sldMk cId="4145431903" sldId="737"/>
            <ac:picMk id="20" creationId="{67FCB285-02F0-E2FB-908C-D332CEF0779A}"/>
          </ac:picMkLst>
        </pc:picChg>
        <pc:picChg chg="add del mod">
          <ac:chgData name="Dr. Talal Saleh Alshihayb" userId="8b043d94-c3bc-4766-b109-9fc93264eb2d" providerId="ADAL" clId="{5B5ACB80-81E2-4D97-9841-4906B1E7BF6D}" dt="2022-11-06T09:48:21.789" v="6440" actId="478"/>
          <ac:picMkLst>
            <pc:docMk/>
            <pc:sldMk cId="4145431903" sldId="737"/>
            <ac:picMk id="20" creationId="{B0732716-11A8-832F-CF95-15E6B002EF5F}"/>
          </ac:picMkLst>
        </pc:picChg>
        <pc:picChg chg="add del mod">
          <ac:chgData name="Dr. Talal Saleh Alshihayb" userId="8b043d94-c3bc-4766-b109-9fc93264eb2d" providerId="ADAL" clId="{5B5ACB80-81E2-4D97-9841-4906B1E7BF6D}" dt="2022-11-06T09:50:16.010" v="6493" actId="478"/>
          <ac:picMkLst>
            <pc:docMk/>
            <pc:sldMk cId="4145431903" sldId="737"/>
            <ac:picMk id="21" creationId="{BD12F970-4402-917D-B5B2-75F28550DFDA}"/>
          </ac:picMkLst>
        </pc:picChg>
        <pc:picChg chg="add del mod">
          <ac:chgData name="Dr. Talal Saleh Alshihayb" userId="8b043d94-c3bc-4766-b109-9fc93264eb2d" providerId="ADAL" clId="{5B5ACB80-81E2-4D97-9841-4906B1E7BF6D}" dt="2022-11-06T09:58:52.245" v="6724" actId="478"/>
          <ac:picMkLst>
            <pc:docMk/>
            <pc:sldMk cId="4145431903" sldId="737"/>
            <ac:picMk id="22" creationId="{3EBBBE44-9845-F24D-022C-AC58DEEA69DE}"/>
          </ac:picMkLst>
        </pc:picChg>
        <pc:picChg chg="add del mod">
          <ac:chgData name="Dr. Talal Saleh Alshihayb" userId="8b043d94-c3bc-4766-b109-9fc93264eb2d" providerId="ADAL" clId="{5B5ACB80-81E2-4D97-9841-4906B1E7BF6D}" dt="2022-11-06T09:47:38.589" v="6395" actId="478"/>
          <ac:picMkLst>
            <pc:docMk/>
            <pc:sldMk cId="4145431903" sldId="737"/>
            <ac:picMk id="22" creationId="{E9B44AB7-2E7E-B8BF-FE60-5DF704A93D3F}"/>
          </ac:picMkLst>
        </pc:picChg>
        <pc:picChg chg="add del mod">
          <ac:chgData name="Dr. Talal Saleh Alshihayb" userId="8b043d94-c3bc-4766-b109-9fc93264eb2d" providerId="ADAL" clId="{5B5ACB80-81E2-4D97-9841-4906B1E7BF6D}" dt="2022-11-06T09:50:16.010" v="6493" actId="478"/>
          <ac:picMkLst>
            <pc:docMk/>
            <pc:sldMk cId="4145431903" sldId="737"/>
            <ac:picMk id="23" creationId="{2281FE3D-7F0C-340C-48BA-A5AF7B6939E4}"/>
          </ac:picMkLst>
        </pc:picChg>
        <pc:picChg chg="add del mod">
          <ac:chgData name="Dr. Talal Saleh Alshihayb" userId="8b043d94-c3bc-4766-b109-9fc93264eb2d" providerId="ADAL" clId="{5B5ACB80-81E2-4D97-9841-4906B1E7BF6D}" dt="2022-11-06T09:47:39.576" v="6396" actId="478"/>
          <ac:picMkLst>
            <pc:docMk/>
            <pc:sldMk cId="4145431903" sldId="737"/>
            <ac:picMk id="24" creationId="{149AD6E4-EA4D-A48A-C071-A8F587C5D339}"/>
          </ac:picMkLst>
        </pc:picChg>
        <pc:picChg chg="add del mod">
          <ac:chgData name="Dr. Talal Saleh Alshihayb" userId="8b043d94-c3bc-4766-b109-9fc93264eb2d" providerId="ADAL" clId="{5B5ACB80-81E2-4D97-9841-4906B1E7BF6D}" dt="2022-11-06T09:58:52.245" v="6724" actId="478"/>
          <ac:picMkLst>
            <pc:docMk/>
            <pc:sldMk cId="4145431903" sldId="737"/>
            <ac:picMk id="24" creationId="{D8044C55-8F52-4655-631E-8FB690DEA4DC}"/>
          </ac:picMkLst>
        </pc:picChg>
        <pc:picChg chg="add del mod">
          <ac:chgData name="Dr. Talal Saleh Alshihayb" userId="8b043d94-c3bc-4766-b109-9fc93264eb2d" providerId="ADAL" clId="{5B5ACB80-81E2-4D97-9841-4906B1E7BF6D}" dt="2022-11-06T09:50:16.010" v="6493" actId="478"/>
          <ac:picMkLst>
            <pc:docMk/>
            <pc:sldMk cId="4145431903" sldId="737"/>
            <ac:picMk id="25" creationId="{2007F08C-2C5F-D4A7-A65A-C06A8A535ED3}"/>
          </ac:picMkLst>
        </pc:picChg>
        <pc:picChg chg="add del mod">
          <ac:chgData name="Dr. Talal Saleh Alshihayb" userId="8b043d94-c3bc-4766-b109-9fc93264eb2d" providerId="ADAL" clId="{5B5ACB80-81E2-4D97-9841-4906B1E7BF6D}" dt="2022-11-06T09:50:16.010" v="6493" actId="478"/>
          <ac:picMkLst>
            <pc:docMk/>
            <pc:sldMk cId="4145431903" sldId="737"/>
            <ac:picMk id="26" creationId="{D3377978-BF94-0705-14AD-AD76600A085D}"/>
          </ac:picMkLst>
        </pc:picChg>
        <pc:picChg chg="add del mod">
          <ac:chgData name="Dr. Talal Saleh Alshihayb" userId="8b043d94-c3bc-4766-b109-9fc93264eb2d" providerId="ADAL" clId="{5B5ACB80-81E2-4D97-9841-4906B1E7BF6D}" dt="2022-11-06T09:58:52.245" v="6724" actId="478"/>
          <ac:picMkLst>
            <pc:docMk/>
            <pc:sldMk cId="4145431903" sldId="737"/>
            <ac:picMk id="27" creationId="{307372A8-0C53-4416-C60D-E85FDF378373}"/>
          </ac:picMkLst>
        </pc:picChg>
        <pc:picChg chg="add del mod">
          <ac:chgData name="Dr. Talal Saleh Alshihayb" userId="8b043d94-c3bc-4766-b109-9fc93264eb2d" providerId="ADAL" clId="{5B5ACB80-81E2-4D97-9841-4906B1E7BF6D}" dt="2022-11-06T09:48:21.789" v="6440" actId="478"/>
          <ac:picMkLst>
            <pc:docMk/>
            <pc:sldMk cId="4145431903" sldId="737"/>
            <ac:picMk id="27" creationId="{F77B45DC-ACDC-95F3-A8E2-8DDB9A5FAB64}"/>
          </ac:picMkLst>
        </pc:picChg>
        <pc:picChg chg="add del mod">
          <ac:chgData name="Dr. Talal Saleh Alshihayb" userId="8b043d94-c3bc-4766-b109-9fc93264eb2d" providerId="ADAL" clId="{5B5ACB80-81E2-4D97-9841-4906B1E7BF6D}" dt="2022-11-06T09:58:52.245" v="6724" actId="478"/>
          <ac:picMkLst>
            <pc:docMk/>
            <pc:sldMk cId="4145431903" sldId="737"/>
            <ac:picMk id="28" creationId="{D36DF53B-13DB-F7F8-9400-6B30E4520498}"/>
          </ac:picMkLst>
        </pc:picChg>
        <pc:picChg chg="add del mod">
          <ac:chgData name="Dr. Talal Saleh Alshihayb" userId="8b043d94-c3bc-4766-b109-9fc93264eb2d" providerId="ADAL" clId="{5B5ACB80-81E2-4D97-9841-4906B1E7BF6D}" dt="2022-11-06T09:48:21.789" v="6440" actId="478"/>
          <ac:picMkLst>
            <pc:docMk/>
            <pc:sldMk cId="4145431903" sldId="737"/>
            <ac:picMk id="28" creationId="{D50736C0-91B1-F932-A24A-74C09F893CFD}"/>
          </ac:picMkLst>
        </pc:picChg>
        <pc:picChg chg="add del mod">
          <ac:chgData name="Dr. Talal Saleh Alshihayb" userId="8b043d94-c3bc-4766-b109-9fc93264eb2d" providerId="ADAL" clId="{5B5ACB80-81E2-4D97-9841-4906B1E7BF6D}" dt="2022-11-06T09:50:16.010" v="6493" actId="478"/>
          <ac:picMkLst>
            <pc:docMk/>
            <pc:sldMk cId="4145431903" sldId="737"/>
            <ac:picMk id="29" creationId="{6A193BDA-F116-4C61-703B-55320033190E}"/>
          </ac:picMkLst>
        </pc:picChg>
        <pc:picChg chg="add del mod">
          <ac:chgData name="Dr. Talal Saleh Alshihayb" userId="8b043d94-c3bc-4766-b109-9fc93264eb2d" providerId="ADAL" clId="{5B5ACB80-81E2-4D97-9841-4906B1E7BF6D}" dt="2022-11-06T09:50:16.010" v="6493" actId="478"/>
          <ac:picMkLst>
            <pc:docMk/>
            <pc:sldMk cId="4145431903" sldId="737"/>
            <ac:picMk id="30" creationId="{7EB9F5B2-17AA-5EA6-F15F-C14BF1A44EEA}"/>
          </ac:picMkLst>
        </pc:picChg>
        <pc:picChg chg="add del mod">
          <ac:chgData name="Dr. Talal Saleh Alshihayb" userId="8b043d94-c3bc-4766-b109-9fc93264eb2d" providerId="ADAL" clId="{5B5ACB80-81E2-4D97-9841-4906B1E7BF6D}" dt="2022-11-06T09:50:16.010" v="6493" actId="478"/>
          <ac:picMkLst>
            <pc:docMk/>
            <pc:sldMk cId="4145431903" sldId="737"/>
            <ac:picMk id="31" creationId="{ADAFFAA9-7946-5A44-FC3F-B8B481B2C808}"/>
          </ac:picMkLst>
        </pc:picChg>
        <pc:picChg chg="add del mod">
          <ac:chgData name="Dr. Talal Saleh Alshihayb" userId="8b043d94-c3bc-4766-b109-9fc93264eb2d" providerId="ADAL" clId="{5B5ACB80-81E2-4D97-9841-4906B1E7BF6D}" dt="2022-11-06T09:50:16.010" v="6493" actId="478"/>
          <ac:picMkLst>
            <pc:docMk/>
            <pc:sldMk cId="4145431903" sldId="737"/>
            <ac:picMk id="32" creationId="{CC92725B-B4EE-A88A-2566-D07B09A0396D}"/>
          </ac:picMkLst>
        </pc:picChg>
        <pc:picChg chg="add del mod">
          <ac:chgData name="Dr. Talal Saleh Alshihayb" userId="8b043d94-c3bc-4766-b109-9fc93264eb2d" providerId="ADAL" clId="{5B5ACB80-81E2-4D97-9841-4906B1E7BF6D}" dt="2022-11-06T09:50:16.010" v="6493" actId="478"/>
          <ac:picMkLst>
            <pc:docMk/>
            <pc:sldMk cId="4145431903" sldId="737"/>
            <ac:picMk id="33" creationId="{C55768EB-E729-6D3A-FBC9-7EEAB6A3206B}"/>
          </ac:picMkLst>
        </pc:picChg>
        <pc:picChg chg="add del mod">
          <ac:chgData name="Dr. Talal Saleh Alshihayb" userId="8b043d94-c3bc-4766-b109-9fc93264eb2d" providerId="ADAL" clId="{5B5ACB80-81E2-4D97-9841-4906B1E7BF6D}" dt="2022-11-06T09:50:16.010" v="6493" actId="478"/>
          <ac:picMkLst>
            <pc:docMk/>
            <pc:sldMk cId="4145431903" sldId="737"/>
            <ac:picMk id="34" creationId="{86FBD13C-1FB4-FF83-B93F-BBE4ABF85094}"/>
          </ac:picMkLst>
        </pc:picChg>
        <pc:picChg chg="add del mod">
          <ac:chgData name="Dr. Talal Saleh Alshihayb" userId="8b043d94-c3bc-4766-b109-9fc93264eb2d" providerId="ADAL" clId="{5B5ACB80-81E2-4D97-9841-4906B1E7BF6D}" dt="2022-11-06T09:48:21.789" v="6440" actId="478"/>
          <ac:picMkLst>
            <pc:docMk/>
            <pc:sldMk cId="4145431903" sldId="737"/>
            <ac:picMk id="35" creationId="{8F9C5FB1-BB0A-C106-CE90-F21828C13D48}"/>
          </ac:picMkLst>
        </pc:picChg>
        <pc:picChg chg="add del mod">
          <ac:chgData name="Dr. Talal Saleh Alshihayb" userId="8b043d94-c3bc-4766-b109-9fc93264eb2d" providerId="ADAL" clId="{5B5ACB80-81E2-4D97-9841-4906B1E7BF6D}" dt="2022-11-06T09:58:52.245" v="6724" actId="478"/>
          <ac:picMkLst>
            <pc:docMk/>
            <pc:sldMk cId="4145431903" sldId="737"/>
            <ac:picMk id="35" creationId="{B337E485-AADC-0414-9465-E4E56951F289}"/>
          </ac:picMkLst>
        </pc:picChg>
        <pc:picChg chg="add del mod">
          <ac:chgData name="Dr. Talal Saleh Alshihayb" userId="8b043d94-c3bc-4766-b109-9fc93264eb2d" providerId="ADAL" clId="{5B5ACB80-81E2-4D97-9841-4906B1E7BF6D}" dt="2022-11-06T09:58:52.245" v="6724" actId="478"/>
          <ac:picMkLst>
            <pc:docMk/>
            <pc:sldMk cId="4145431903" sldId="737"/>
            <ac:picMk id="36" creationId="{A70D5160-B209-2332-EA6E-5F0AF78A506E}"/>
          </ac:picMkLst>
        </pc:picChg>
        <pc:picChg chg="add del mod">
          <ac:chgData name="Dr. Talal Saleh Alshihayb" userId="8b043d94-c3bc-4766-b109-9fc93264eb2d" providerId="ADAL" clId="{5B5ACB80-81E2-4D97-9841-4906B1E7BF6D}" dt="2022-11-06T09:48:21.789" v="6440" actId="478"/>
          <ac:picMkLst>
            <pc:docMk/>
            <pc:sldMk cId="4145431903" sldId="737"/>
            <ac:picMk id="36" creationId="{E23CA7DB-7FAC-DFB0-B717-6D603AFE559D}"/>
          </ac:picMkLst>
        </pc:picChg>
        <pc:picChg chg="add del mod">
          <ac:chgData name="Dr. Talal Saleh Alshihayb" userId="8b043d94-c3bc-4766-b109-9fc93264eb2d" providerId="ADAL" clId="{5B5ACB80-81E2-4D97-9841-4906B1E7BF6D}" dt="2022-11-06T09:50:16.010" v="6493" actId="478"/>
          <ac:picMkLst>
            <pc:docMk/>
            <pc:sldMk cId="4145431903" sldId="737"/>
            <ac:picMk id="37" creationId="{97498884-05CA-5127-2C7A-E82A37CC1093}"/>
          </ac:picMkLst>
        </pc:picChg>
        <pc:picChg chg="add del mod">
          <ac:chgData name="Dr. Talal Saleh Alshihayb" userId="8b043d94-c3bc-4766-b109-9fc93264eb2d" providerId="ADAL" clId="{5B5ACB80-81E2-4D97-9841-4906B1E7BF6D}" dt="2022-11-06T09:58:52.245" v="6724" actId="478"/>
          <ac:picMkLst>
            <pc:docMk/>
            <pc:sldMk cId="4145431903" sldId="737"/>
            <ac:picMk id="38" creationId="{543D9350-A3B4-40BB-82DF-B46B9F436F3D}"/>
          </ac:picMkLst>
        </pc:picChg>
        <pc:picChg chg="add del mod">
          <ac:chgData name="Dr. Talal Saleh Alshihayb" userId="8b043d94-c3bc-4766-b109-9fc93264eb2d" providerId="ADAL" clId="{5B5ACB80-81E2-4D97-9841-4906B1E7BF6D}" dt="2022-11-06T09:48:13.512" v="6439" actId="478"/>
          <ac:picMkLst>
            <pc:docMk/>
            <pc:sldMk cId="4145431903" sldId="737"/>
            <ac:picMk id="38" creationId="{C9E0AD10-CFE4-BAAA-472A-DCB9A25520E4}"/>
          </ac:picMkLst>
        </pc:picChg>
        <pc:picChg chg="add del mod">
          <ac:chgData name="Dr. Talal Saleh Alshihayb" userId="8b043d94-c3bc-4766-b109-9fc93264eb2d" providerId="ADAL" clId="{5B5ACB80-81E2-4D97-9841-4906B1E7BF6D}" dt="2022-11-06T09:51:42.430" v="6548" actId="478"/>
          <ac:picMkLst>
            <pc:docMk/>
            <pc:sldMk cId="4145431903" sldId="737"/>
            <ac:picMk id="39" creationId="{199881C6-B4B4-5126-71D6-EC7907EC71E1}"/>
          </ac:picMkLst>
        </pc:picChg>
        <pc:picChg chg="add del mod">
          <ac:chgData name="Dr. Talal Saleh Alshihayb" userId="8b043d94-c3bc-4766-b109-9fc93264eb2d" providerId="ADAL" clId="{5B5ACB80-81E2-4D97-9841-4906B1E7BF6D}" dt="2022-11-06T09:58:52.245" v="6724" actId="478"/>
          <ac:picMkLst>
            <pc:docMk/>
            <pc:sldMk cId="4145431903" sldId="737"/>
            <ac:picMk id="41" creationId="{41587736-299E-CDC4-0496-B04E669BEE79}"/>
          </ac:picMkLst>
        </pc:picChg>
        <pc:picChg chg="add del mod">
          <ac:chgData name="Dr. Talal Saleh Alshihayb" userId="8b043d94-c3bc-4766-b109-9fc93264eb2d" providerId="ADAL" clId="{5B5ACB80-81E2-4D97-9841-4906B1E7BF6D}" dt="2022-11-06T09:58:52.245" v="6724" actId="478"/>
          <ac:picMkLst>
            <pc:docMk/>
            <pc:sldMk cId="4145431903" sldId="737"/>
            <ac:picMk id="44" creationId="{DE8CFBDC-6A16-5548-2E1B-E744ED35849D}"/>
          </ac:picMkLst>
        </pc:picChg>
        <pc:picChg chg="add del mod">
          <ac:chgData name="Dr. Talal Saleh Alshihayb" userId="8b043d94-c3bc-4766-b109-9fc93264eb2d" providerId="ADAL" clId="{5B5ACB80-81E2-4D97-9841-4906B1E7BF6D}" dt="2022-11-06T09:58:52.245" v="6724" actId="478"/>
          <ac:picMkLst>
            <pc:docMk/>
            <pc:sldMk cId="4145431903" sldId="737"/>
            <ac:picMk id="45" creationId="{228D9D40-AC50-A7C5-0256-564A807C207B}"/>
          </ac:picMkLst>
        </pc:picChg>
        <pc:picChg chg="add del mod">
          <ac:chgData name="Dr. Talal Saleh Alshihayb" userId="8b043d94-c3bc-4766-b109-9fc93264eb2d" providerId="ADAL" clId="{5B5ACB80-81E2-4D97-9841-4906B1E7BF6D}" dt="2022-11-06T09:58:52.245" v="6724" actId="478"/>
          <ac:picMkLst>
            <pc:docMk/>
            <pc:sldMk cId="4145431903" sldId="737"/>
            <ac:picMk id="46" creationId="{A789F042-4A9D-E269-18A3-08DF95B1EF13}"/>
          </ac:picMkLst>
        </pc:picChg>
        <pc:picChg chg="add del mod">
          <ac:chgData name="Dr. Talal Saleh Alshihayb" userId="8b043d94-c3bc-4766-b109-9fc93264eb2d" providerId="ADAL" clId="{5B5ACB80-81E2-4D97-9841-4906B1E7BF6D}" dt="2022-11-06T09:58:52.245" v="6724" actId="478"/>
          <ac:picMkLst>
            <pc:docMk/>
            <pc:sldMk cId="4145431903" sldId="737"/>
            <ac:picMk id="47" creationId="{074D036F-7AD7-3F2E-FE2F-60CF553FC609}"/>
          </ac:picMkLst>
        </pc:picChg>
        <pc:picChg chg="add del mod">
          <ac:chgData name="Dr. Talal Saleh Alshihayb" userId="8b043d94-c3bc-4766-b109-9fc93264eb2d" providerId="ADAL" clId="{5B5ACB80-81E2-4D97-9841-4906B1E7BF6D}" dt="2022-11-06T09:58:52.245" v="6724" actId="478"/>
          <ac:picMkLst>
            <pc:docMk/>
            <pc:sldMk cId="4145431903" sldId="737"/>
            <ac:picMk id="50" creationId="{6B3DAB2B-25A7-A549-B662-54466527FEC3}"/>
          </ac:picMkLst>
        </pc:picChg>
        <pc:picChg chg="add del mod">
          <ac:chgData name="Dr. Talal Saleh Alshihayb" userId="8b043d94-c3bc-4766-b109-9fc93264eb2d" providerId="ADAL" clId="{5B5ACB80-81E2-4D97-9841-4906B1E7BF6D}" dt="2022-11-06T09:58:52.245" v="6724" actId="478"/>
          <ac:picMkLst>
            <pc:docMk/>
            <pc:sldMk cId="4145431903" sldId="737"/>
            <ac:picMk id="51" creationId="{C34B19B8-BB53-BD76-CB6B-AAEBA12A438A}"/>
          </ac:picMkLst>
        </pc:picChg>
        <pc:picChg chg="add del mod">
          <ac:chgData name="Dr. Talal Saleh Alshihayb" userId="8b043d94-c3bc-4766-b109-9fc93264eb2d" providerId="ADAL" clId="{5B5ACB80-81E2-4D97-9841-4906B1E7BF6D}" dt="2022-11-06T09:58:52.245" v="6724" actId="478"/>
          <ac:picMkLst>
            <pc:docMk/>
            <pc:sldMk cId="4145431903" sldId="737"/>
            <ac:picMk id="52" creationId="{818340C2-21DF-A448-5139-DF586F3FABE1}"/>
          </ac:picMkLst>
        </pc:picChg>
        <pc:picChg chg="add del mod">
          <ac:chgData name="Dr. Talal Saleh Alshihayb" userId="8b043d94-c3bc-4766-b109-9fc93264eb2d" providerId="ADAL" clId="{5B5ACB80-81E2-4D97-9841-4906B1E7BF6D}" dt="2022-11-06T09:58:52.245" v="6724" actId="478"/>
          <ac:picMkLst>
            <pc:docMk/>
            <pc:sldMk cId="4145431903" sldId="737"/>
            <ac:picMk id="53" creationId="{098B9C1B-3EA2-B2F1-FF91-0F8C79550D46}"/>
          </ac:picMkLst>
        </pc:picChg>
        <pc:picChg chg="add del mod">
          <ac:chgData name="Dr. Talal Saleh Alshihayb" userId="8b043d94-c3bc-4766-b109-9fc93264eb2d" providerId="ADAL" clId="{5B5ACB80-81E2-4D97-9841-4906B1E7BF6D}" dt="2022-11-06T09:56:17.696" v="6599" actId="478"/>
          <ac:picMkLst>
            <pc:docMk/>
            <pc:sldMk cId="4145431903" sldId="737"/>
            <ac:picMk id="54" creationId="{F29E21B4-68F0-A3F4-F43C-5D221B229342}"/>
          </ac:picMkLst>
        </pc:picChg>
        <pc:picChg chg="add del mod">
          <ac:chgData name="Dr. Talal Saleh Alshihayb" userId="8b043d94-c3bc-4766-b109-9fc93264eb2d" providerId="ADAL" clId="{5B5ACB80-81E2-4D97-9841-4906B1E7BF6D}" dt="2022-11-06T09:58:52.245" v="6724" actId="478"/>
          <ac:picMkLst>
            <pc:docMk/>
            <pc:sldMk cId="4145431903" sldId="737"/>
            <ac:picMk id="55" creationId="{DE86B27C-F745-4DFE-37BB-F497411B3358}"/>
          </ac:picMkLst>
        </pc:picChg>
        <pc:picChg chg="add del mod">
          <ac:chgData name="Dr. Talal Saleh Alshihayb" userId="8b043d94-c3bc-4766-b109-9fc93264eb2d" providerId="ADAL" clId="{5B5ACB80-81E2-4D97-9841-4906B1E7BF6D}" dt="2022-11-06T09:58:52.245" v="6724" actId="478"/>
          <ac:picMkLst>
            <pc:docMk/>
            <pc:sldMk cId="4145431903" sldId="737"/>
            <ac:picMk id="56" creationId="{B8F78CE8-82D1-4B42-3EB1-66D4D7A47590}"/>
          </ac:picMkLst>
        </pc:picChg>
        <pc:picChg chg="add del mod">
          <ac:chgData name="Dr. Talal Saleh Alshihayb" userId="8b043d94-c3bc-4766-b109-9fc93264eb2d" providerId="ADAL" clId="{5B5ACB80-81E2-4D97-9841-4906B1E7BF6D}" dt="2022-11-06T09:56:03.861" v="6590" actId="478"/>
          <ac:picMkLst>
            <pc:docMk/>
            <pc:sldMk cId="4145431903" sldId="737"/>
            <ac:picMk id="57" creationId="{0785DF8E-1AFD-B1EA-ED68-59292F8E3490}"/>
          </ac:picMkLst>
        </pc:picChg>
        <pc:picChg chg="add del mod">
          <ac:chgData name="Dr. Talal Saleh Alshihayb" userId="8b043d94-c3bc-4766-b109-9fc93264eb2d" providerId="ADAL" clId="{5B5ACB80-81E2-4D97-9841-4906B1E7BF6D}" dt="2022-11-06T09:58:52.245" v="6724" actId="478"/>
          <ac:picMkLst>
            <pc:docMk/>
            <pc:sldMk cId="4145431903" sldId="737"/>
            <ac:picMk id="58" creationId="{C1A51486-6EA1-ACBD-EDB1-EA03B0EBBA83}"/>
          </ac:picMkLst>
        </pc:picChg>
        <pc:picChg chg="add del mod">
          <ac:chgData name="Dr. Talal Saleh Alshihayb" userId="8b043d94-c3bc-4766-b109-9fc93264eb2d" providerId="ADAL" clId="{5B5ACB80-81E2-4D97-9841-4906B1E7BF6D}" dt="2022-11-06T09:56:08.395" v="6593" actId="478"/>
          <ac:picMkLst>
            <pc:docMk/>
            <pc:sldMk cId="4145431903" sldId="737"/>
            <ac:picMk id="59" creationId="{3A0963EC-B6D6-6D27-934B-441A9D076F38}"/>
          </ac:picMkLst>
        </pc:picChg>
        <pc:picChg chg="add del mod">
          <ac:chgData name="Dr. Talal Saleh Alshihayb" userId="8b043d94-c3bc-4766-b109-9fc93264eb2d" providerId="ADAL" clId="{5B5ACB80-81E2-4D97-9841-4906B1E7BF6D}" dt="2022-11-06T09:58:52.245" v="6724" actId="478"/>
          <ac:picMkLst>
            <pc:docMk/>
            <pc:sldMk cId="4145431903" sldId="737"/>
            <ac:picMk id="60" creationId="{50C927CD-6DEF-D8DF-76CA-9759813833F1}"/>
          </ac:picMkLst>
        </pc:picChg>
        <pc:picChg chg="add del mod">
          <ac:chgData name="Dr. Talal Saleh Alshihayb" userId="8b043d94-c3bc-4766-b109-9fc93264eb2d" providerId="ADAL" clId="{5B5ACB80-81E2-4D97-9841-4906B1E7BF6D}" dt="2022-11-06T09:58:52.245" v="6724" actId="478"/>
          <ac:picMkLst>
            <pc:docMk/>
            <pc:sldMk cId="4145431903" sldId="737"/>
            <ac:picMk id="61" creationId="{487A2AB0-D15F-EC27-BBF5-F95A0931AEDB}"/>
          </ac:picMkLst>
        </pc:picChg>
        <pc:picChg chg="add del mod">
          <ac:chgData name="Dr. Talal Saleh Alshihayb" userId="8b043d94-c3bc-4766-b109-9fc93264eb2d" providerId="ADAL" clId="{5B5ACB80-81E2-4D97-9841-4906B1E7BF6D}" dt="2022-11-06T09:55:59.915" v="6587" actId="478"/>
          <ac:picMkLst>
            <pc:docMk/>
            <pc:sldMk cId="4145431903" sldId="737"/>
            <ac:picMk id="62" creationId="{CDDB7A27-9FF4-64A1-6A49-F652DA07688A}"/>
          </ac:picMkLst>
        </pc:picChg>
        <pc:picChg chg="add del mod">
          <ac:chgData name="Dr. Talal Saleh Alshihayb" userId="8b043d94-c3bc-4766-b109-9fc93264eb2d" providerId="ADAL" clId="{5B5ACB80-81E2-4D97-9841-4906B1E7BF6D}" dt="2022-11-06T09:56:12.413" v="6596" actId="478"/>
          <ac:picMkLst>
            <pc:docMk/>
            <pc:sldMk cId="4145431903" sldId="737"/>
            <ac:picMk id="63" creationId="{ABE4509B-F079-4D11-2133-49DABAE09991}"/>
          </ac:picMkLst>
        </pc:picChg>
        <pc:picChg chg="add del mod">
          <ac:chgData name="Dr. Talal Saleh Alshihayb" userId="8b043d94-c3bc-4766-b109-9fc93264eb2d" providerId="ADAL" clId="{5B5ACB80-81E2-4D97-9841-4906B1E7BF6D}" dt="2022-11-06T09:58:52.245" v="6724" actId="478"/>
          <ac:picMkLst>
            <pc:docMk/>
            <pc:sldMk cId="4145431903" sldId="737"/>
            <ac:picMk id="64" creationId="{7751F928-B074-3F44-95EB-B392CDA6C8FD}"/>
          </ac:picMkLst>
        </pc:picChg>
        <pc:picChg chg="add del mod">
          <ac:chgData name="Dr. Talal Saleh Alshihayb" userId="8b043d94-c3bc-4766-b109-9fc93264eb2d" providerId="ADAL" clId="{5B5ACB80-81E2-4D97-9841-4906B1E7BF6D}" dt="2022-11-06T09:58:52.245" v="6724" actId="478"/>
          <ac:picMkLst>
            <pc:docMk/>
            <pc:sldMk cId="4145431903" sldId="737"/>
            <ac:picMk id="65" creationId="{C175324C-342A-E267-E53F-C25F3890C0BB}"/>
          </ac:picMkLst>
        </pc:picChg>
        <pc:picChg chg="add del mod">
          <ac:chgData name="Dr. Talal Saleh Alshihayb" userId="8b043d94-c3bc-4766-b109-9fc93264eb2d" providerId="ADAL" clId="{5B5ACB80-81E2-4D97-9841-4906B1E7BF6D}" dt="2022-11-06T09:58:52.245" v="6724" actId="478"/>
          <ac:picMkLst>
            <pc:docMk/>
            <pc:sldMk cId="4145431903" sldId="737"/>
            <ac:picMk id="66" creationId="{C9A4AC31-5C9D-C84A-B53E-4B04D0E6BE08}"/>
          </ac:picMkLst>
        </pc:picChg>
        <pc:picChg chg="add del mod">
          <ac:chgData name="Dr. Talal Saleh Alshihayb" userId="8b043d94-c3bc-4766-b109-9fc93264eb2d" providerId="ADAL" clId="{5B5ACB80-81E2-4D97-9841-4906B1E7BF6D}" dt="2022-11-06T09:58:52.245" v="6724" actId="478"/>
          <ac:picMkLst>
            <pc:docMk/>
            <pc:sldMk cId="4145431903" sldId="737"/>
            <ac:picMk id="67" creationId="{3D9886B7-3A6E-B48F-2BF2-4687C016757A}"/>
          </ac:picMkLst>
        </pc:picChg>
        <pc:picChg chg="add del mod">
          <ac:chgData name="Dr. Talal Saleh Alshihayb" userId="8b043d94-c3bc-4766-b109-9fc93264eb2d" providerId="ADAL" clId="{5B5ACB80-81E2-4D97-9841-4906B1E7BF6D}" dt="2022-11-06T09:58:52.245" v="6724" actId="478"/>
          <ac:picMkLst>
            <pc:docMk/>
            <pc:sldMk cId="4145431903" sldId="737"/>
            <ac:picMk id="68" creationId="{A5192C2A-3F6E-DA93-9863-5ED099C5B2BF}"/>
          </ac:picMkLst>
        </pc:picChg>
        <pc:picChg chg="add del mod">
          <ac:chgData name="Dr. Talal Saleh Alshihayb" userId="8b043d94-c3bc-4766-b109-9fc93264eb2d" providerId="ADAL" clId="{5B5ACB80-81E2-4D97-9841-4906B1E7BF6D}" dt="2022-11-06T09:52:08.339" v="6553" actId="478"/>
          <ac:picMkLst>
            <pc:docMk/>
            <pc:sldMk cId="4145431903" sldId="737"/>
            <ac:picMk id="69" creationId="{B2EE48D1-6839-26AF-069C-7F8D6B485367}"/>
          </ac:picMkLst>
        </pc:picChg>
        <pc:picChg chg="add del mod">
          <ac:chgData name="Dr. Talal Saleh Alshihayb" userId="8b043d94-c3bc-4766-b109-9fc93264eb2d" providerId="ADAL" clId="{5B5ACB80-81E2-4D97-9841-4906B1E7BF6D}" dt="2022-11-06T09:58:52.245" v="6724" actId="478"/>
          <ac:picMkLst>
            <pc:docMk/>
            <pc:sldMk cId="4145431903" sldId="737"/>
            <ac:picMk id="71" creationId="{BF7CF431-E481-54CD-821D-11E017D57E15}"/>
          </ac:picMkLst>
        </pc:picChg>
        <pc:picChg chg="add del mod">
          <ac:chgData name="Dr. Talal Saleh Alshihayb" userId="8b043d94-c3bc-4766-b109-9fc93264eb2d" providerId="ADAL" clId="{5B5ACB80-81E2-4D97-9841-4906B1E7BF6D}" dt="2022-11-06T09:58:52.245" v="6724" actId="478"/>
          <ac:picMkLst>
            <pc:docMk/>
            <pc:sldMk cId="4145431903" sldId="737"/>
            <ac:picMk id="72" creationId="{6F572125-EDBE-3992-7190-955F26879A34}"/>
          </ac:picMkLst>
        </pc:picChg>
        <pc:picChg chg="add del mod">
          <ac:chgData name="Dr. Talal Saleh Alshihayb" userId="8b043d94-c3bc-4766-b109-9fc93264eb2d" providerId="ADAL" clId="{5B5ACB80-81E2-4D97-9841-4906B1E7BF6D}" dt="2022-11-06T09:58:52.245" v="6724" actId="478"/>
          <ac:picMkLst>
            <pc:docMk/>
            <pc:sldMk cId="4145431903" sldId="737"/>
            <ac:picMk id="73" creationId="{C88FDACD-81CF-0FAC-2B2F-E76E22592DCF}"/>
          </ac:picMkLst>
        </pc:picChg>
        <pc:picChg chg="add del mod">
          <ac:chgData name="Dr. Talal Saleh Alshihayb" userId="8b043d94-c3bc-4766-b109-9fc93264eb2d" providerId="ADAL" clId="{5B5ACB80-81E2-4D97-9841-4906B1E7BF6D}" dt="2022-11-06T09:58:52.245" v="6724" actId="478"/>
          <ac:picMkLst>
            <pc:docMk/>
            <pc:sldMk cId="4145431903" sldId="737"/>
            <ac:picMk id="74" creationId="{DDE35BA8-EA00-BF9C-8F16-36213DE58016}"/>
          </ac:picMkLst>
        </pc:picChg>
        <pc:picChg chg="add del mod">
          <ac:chgData name="Dr. Talal Saleh Alshihayb" userId="8b043d94-c3bc-4766-b109-9fc93264eb2d" providerId="ADAL" clId="{5B5ACB80-81E2-4D97-9841-4906B1E7BF6D}" dt="2022-11-06T09:58:52.245" v="6724" actId="478"/>
          <ac:picMkLst>
            <pc:docMk/>
            <pc:sldMk cId="4145431903" sldId="737"/>
            <ac:picMk id="75" creationId="{62A0D536-B61C-FFC9-BD7E-F324940EF62F}"/>
          </ac:picMkLst>
        </pc:picChg>
        <pc:cxnChg chg="add del mod">
          <ac:chgData name="Dr. Talal Saleh Alshihayb" userId="8b043d94-c3bc-4766-b109-9fc93264eb2d" providerId="ADAL" clId="{5B5ACB80-81E2-4D97-9841-4906B1E7BF6D}" dt="2022-11-08T08:11:43.832" v="7645" actId="478"/>
          <ac:cxnSpMkLst>
            <pc:docMk/>
            <pc:sldMk cId="4145431903" sldId="737"/>
            <ac:cxnSpMk id="7" creationId="{8F8ECC32-B565-4FE0-0486-B5B37ECDBAF4}"/>
          </ac:cxnSpMkLst>
        </pc:cxnChg>
        <pc:cxnChg chg="add del mod">
          <ac:chgData name="Dr. Talal Saleh Alshihayb" userId="8b043d94-c3bc-4766-b109-9fc93264eb2d" providerId="ADAL" clId="{5B5ACB80-81E2-4D97-9841-4906B1E7BF6D}" dt="2022-11-08T08:11:42.757" v="7644" actId="478"/>
          <ac:cxnSpMkLst>
            <pc:docMk/>
            <pc:sldMk cId="4145431903" sldId="737"/>
            <ac:cxnSpMk id="11" creationId="{505FF1F7-8379-4C78-2616-14E05ADC7EF2}"/>
          </ac:cxnSpMkLst>
        </pc:cxnChg>
        <pc:cxnChg chg="add del mod">
          <ac:chgData name="Dr. Talal Saleh Alshihayb" userId="8b043d94-c3bc-4766-b109-9fc93264eb2d" providerId="ADAL" clId="{5B5ACB80-81E2-4D97-9841-4906B1E7BF6D}" dt="2022-11-06T09:58:52.245" v="6724" actId="478"/>
          <ac:cxnSpMkLst>
            <pc:docMk/>
            <pc:sldMk cId="4145431903" sldId="737"/>
            <ac:cxnSpMk id="40" creationId="{6376C823-1E73-86D8-5643-6D3C2FDF3C3A}"/>
          </ac:cxnSpMkLst>
        </pc:cxnChg>
      </pc:sldChg>
      <pc:sldChg chg="add">
        <pc:chgData name="Dr. Talal Saleh Alshihayb" userId="8b043d94-c3bc-4766-b109-9fc93264eb2d" providerId="ADAL" clId="{5B5ACB80-81E2-4D97-9841-4906B1E7BF6D}" dt="2022-11-02T13:48:52.915" v="6146"/>
        <pc:sldMkLst>
          <pc:docMk/>
          <pc:sldMk cId="2900365031" sldId="738"/>
        </pc:sldMkLst>
      </pc:sldChg>
      <pc:sldChg chg="addSp delSp modSp add mod">
        <pc:chgData name="Dr. Talal Saleh Alshihayb" userId="8b043d94-c3bc-4766-b109-9fc93264eb2d" providerId="ADAL" clId="{5B5ACB80-81E2-4D97-9841-4906B1E7BF6D}" dt="2022-11-08T09:12:03.230" v="7681" actId="478"/>
        <pc:sldMkLst>
          <pc:docMk/>
          <pc:sldMk cId="4066502268" sldId="739"/>
        </pc:sldMkLst>
        <pc:spChg chg="add del mod">
          <ac:chgData name="Dr. Talal Saleh Alshihayb" userId="8b043d94-c3bc-4766-b109-9fc93264eb2d" providerId="ADAL" clId="{5B5ACB80-81E2-4D97-9841-4906B1E7BF6D}" dt="2022-11-08T09:12:03.230" v="7681" actId="478"/>
          <ac:spMkLst>
            <pc:docMk/>
            <pc:sldMk cId="4066502268" sldId="739"/>
            <ac:spMk id="5" creationId="{E68E6ED0-8165-2426-4CF8-0799A6DB5946}"/>
          </ac:spMkLst>
        </pc:spChg>
        <pc:spChg chg="add del mod">
          <ac:chgData name="Dr. Talal Saleh Alshihayb" userId="8b043d94-c3bc-4766-b109-9fc93264eb2d" providerId="ADAL" clId="{5B5ACB80-81E2-4D97-9841-4906B1E7BF6D}" dt="2022-11-08T09:12:03.230" v="7681" actId="478"/>
          <ac:spMkLst>
            <pc:docMk/>
            <pc:sldMk cId="4066502268" sldId="739"/>
            <ac:spMk id="9" creationId="{331ED04B-2724-F918-96B6-110E6F355AA9}"/>
          </ac:spMkLst>
        </pc:spChg>
        <pc:picChg chg="add del mod">
          <ac:chgData name="Dr. Talal Saleh Alshihayb" userId="8b043d94-c3bc-4766-b109-9fc93264eb2d" providerId="ADAL" clId="{5B5ACB80-81E2-4D97-9841-4906B1E7BF6D}" dt="2022-11-08T09:12:03.230" v="7681" actId="478"/>
          <ac:picMkLst>
            <pc:docMk/>
            <pc:sldMk cId="4066502268" sldId="739"/>
            <ac:picMk id="4" creationId="{86DFEE01-3D2C-03DA-D4C6-CEF78D552367}"/>
          </ac:picMkLst>
        </pc:picChg>
      </pc:sldChg>
      <pc:sldChg chg="add">
        <pc:chgData name="Dr. Talal Saleh Alshihayb" userId="8b043d94-c3bc-4766-b109-9fc93264eb2d" providerId="ADAL" clId="{5B5ACB80-81E2-4D97-9841-4906B1E7BF6D}" dt="2022-11-02T13:48:52.915" v="6146"/>
        <pc:sldMkLst>
          <pc:docMk/>
          <pc:sldMk cId="326480647" sldId="740"/>
        </pc:sldMkLst>
      </pc:sldChg>
      <pc:sldChg chg="addSp delSp modSp add">
        <pc:chgData name="Dr. Talal Saleh Alshihayb" userId="8b043d94-c3bc-4766-b109-9fc93264eb2d" providerId="ADAL" clId="{5B5ACB80-81E2-4D97-9841-4906B1E7BF6D}" dt="2022-11-08T10:38:49.236" v="7994"/>
        <pc:sldMkLst>
          <pc:docMk/>
          <pc:sldMk cId="164212347" sldId="741"/>
        </pc:sldMkLst>
        <pc:picChg chg="add del mod">
          <ac:chgData name="Dr. Talal Saleh Alshihayb" userId="8b043d94-c3bc-4766-b109-9fc93264eb2d" providerId="ADAL" clId="{5B5ACB80-81E2-4D97-9841-4906B1E7BF6D}" dt="2022-11-08T10:38:49.236" v="7994"/>
          <ac:picMkLst>
            <pc:docMk/>
            <pc:sldMk cId="164212347" sldId="741"/>
            <ac:picMk id="3" creationId="{D52281C6-DF6E-5E03-1092-5DF202960DEE}"/>
          </ac:picMkLst>
        </pc:picChg>
      </pc:sldChg>
      <pc:sldChg chg="add">
        <pc:chgData name="Dr. Talal Saleh Alshihayb" userId="8b043d94-c3bc-4766-b109-9fc93264eb2d" providerId="ADAL" clId="{5B5ACB80-81E2-4D97-9841-4906B1E7BF6D}" dt="2022-11-02T13:48:52.915" v="6146"/>
        <pc:sldMkLst>
          <pc:docMk/>
          <pc:sldMk cId="2807725138" sldId="742"/>
        </pc:sldMkLst>
      </pc:sldChg>
      <pc:sldChg chg="addSp modSp add mod">
        <pc:chgData name="Dr. Talal Saleh Alshihayb" userId="8b043d94-c3bc-4766-b109-9fc93264eb2d" providerId="ADAL" clId="{5B5ACB80-81E2-4D97-9841-4906B1E7BF6D}" dt="2022-11-08T08:18:13.460" v="7677" actId="1076"/>
        <pc:sldMkLst>
          <pc:docMk/>
          <pc:sldMk cId="2173917610" sldId="743"/>
        </pc:sldMkLst>
        <pc:spChg chg="mod">
          <ac:chgData name="Dr. Talal Saleh Alshihayb" userId="8b043d94-c3bc-4766-b109-9fc93264eb2d" providerId="ADAL" clId="{5B5ACB80-81E2-4D97-9841-4906B1E7BF6D}" dt="2022-11-08T08:03:03.215" v="7335" actId="113"/>
          <ac:spMkLst>
            <pc:docMk/>
            <pc:sldMk cId="2173917610" sldId="743"/>
            <ac:spMk id="2" creationId="{D537347E-449F-402A-8471-89C80F5EE0DF}"/>
          </ac:spMkLst>
        </pc:spChg>
        <pc:spChg chg="add mod">
          <ac:chgData name="Dr. Talal Saleh Alshihayb" userId="8b043d94-c3bc-4766-b109-9fc93264eb2d" providerId="ADAL" clId="{5B5ACB80-81E2-4D97-9841-4906B1E7BF6D}" dt="2022-11-08T08:18:13.460" v="7677" actId="1076"/>
          <ac:spMkLst>
            <pc:docMk/>
            <pc:sldMk cId="2173917610" sldId="743"/>
            <ac:spMk id="4" creationId="{32FAEF0B-701E-17CC-656B-8C18CEDC6635}"/>
          </ac:spMkLst>
        </pc:spChg>
      </pc:sldChg>
      <pc:sldChg chg="add">
        <pc:chgData name="Dr. Talal Saleh Alshihayb" userId="8b043d94-c3bc-4766-b109-9fc93264eb2d" providerId="ADAL" clId="{5B5ACB80-81E2-4D97-9841-4906B1E7BF6D}" dt="2022-11-02T13:48:52.915" v="6146"/>
        <pc:sldMkLst>
          <pc:docMk/>
          <pc:sldMk cId="4256830317" sldId="744"/>
        </pc:sldMkLst>
      </pc:sldChg>
      <pc:sldChg chg="add">
        <pc:chgData name="Dr. Talal Saleh Alshihayb" userId="8b043d94-c3bc-4766-b109-9fc93264eb2d" providerId="ADAL" clId="{5B5ACB80-81E2-4D97-9841-4906B1E7BF6D}" dt="2022-11-02T13:48:52.915" v="6146"/>
        <pc:sldMkLst>
          <pc:docMk/>
          <pc:sldMk cId="1558640371" sldId="745"/>
        </pc:sldMkLst>
      </pc:sldChg>
      <pc:sldChg chg="modSp add mod">
        <pc:chgData name="Dr. Talal Saleh Alshihayb" userId="8b043d94-c3bc-4766-b109-9fc93264eb2d" providerId="ADAL" clId="{5B5ACB80-81E2-4D97-9841-4906B1E7BF6D}" dt="2022-11-08T09:55:41.532" v="7707" actId="20577"/>
        <pc:sldMkLst>
          <pc:docMk/>
          <pc:sldMk cId="35216652" sldId="746"/>
        </pc:sldMkLst>
        <pc:spChg chg="mod">
          <ac:chgData name="Dr. Talal Saleh Alshihayb" userId="8b043d94-c3bc-4766-b109-9fc93264eb2d" providerId="ADAL" clId="{5B5ACB80-81E2-4D97-9841-4906B1E7BF6D}" dt="2022-11-08T09:55:41.532" v="7707" actId="20577"/>
          <ac:spMkLst>
            <pc:docMk/>
            <pc:sldMk cId="35216652" sldId="746"/>
            <ac:spMk id="9" creationId="{484DDF70-5EB9-4625-B9E1-C0ECD20CBDB5}"/>
          </ac:spMkLst>
        </pc:spChg>
      </pc:sldChg>
      <pc:sldChg chg="add">
        <pc:chgData name="Dr. Talal Saleh Alshihayb" userId="8b043d94-c3bc-4766-b109-9fc93264eb2d" providerId="ADAL" clId="{5B5ACB80-81E2-4D97-9841-4906B1E7BF6D}" dt="2022-11-02T13:48:52.915" v="6146"/>
        <pc:sldMkLst>
          <pc:docMk/>
          <pc:sldMk cId="3711264813" sldId="747"/>
        </pc:sldMkLst>
      </pc:sldChg>
      <pc:sldChg chg="add">
        <pc:chgData name="Dr. Talal Saleh Alshihayb" userId="8b043d94-c3bc-4766-b109-9fc93264eb2d" providerId="ADAL" clId="{5B5ACB80-81E2-4D97-9841-4906B1E7BF6D}" dt="2022-11-02T13:48:52.915" v="6146"/>
        <pc:sldMkLst>
          <pc:docMk/>
          <pc:sldMk cId="3166258587" sldId="748"/>
        </pc:sldMkLst>
      </pc:sldChg>
      <pc:sldChg chg="add">
        <pc:chgData name="Dr. Talal Saleh Alshihayb" userId="8b043d94-c3bc-4766-b109-9fc93264eb2d" providerId="ADAL" clId="{5B5ACB80-81E2-4D97-9841-4906B1E7BF6D}" dt="2022-11-02T13:48:52.915" v="6146"/>
        <pc:sldMkLst>
          <pc:docMk/>
          <pc:sldMk cId="2840630784" sldId="749"/>
        </pc:sldMkLst>
      </pc:sldChg>
      <pc:sldChg chg="addSp delSp modSp add mod modAnim">
        <pc:chgData name="Dr. Talal Saleh Alshihayb" userId="8b043d94-c3bc-4766-b109-9fc93264eb2d" providerId="ADAL" clId="{5B5ACB80-81E2-4D97-9841-4906B1E7BF6D}" dt="2022-11-03T07:40:04.991" v="6391"/>
        <pc:sldMkLst>
          <pc:docMk/>
          <pc:sldMk cId="1315801436" sldId="755"/>
        </pc:sldMkLst>
        <pc:spChg chg="add mod">
          <ac:chgData name="Dr. Talal Saleh Alshihayb" userId="8b043d94-c3bc-4766-b109-9fc93264eb2d" providerId="ADAL" clId="{5B5ACB80-81E2-4D97-9841-4906B1E7BF6D}" dt="2022-11-03T07:39:33.989" v="6386" actId="1076"/>
          <ac:spMkLst>
            <pc:docMk/>
            <pc:sldMk cId="1315801436" sldId="755"/>
            <ac:spMk id="47" creationId="{5B6F1F6D-167B-9834-6473-85EF52029B54}"/>
          </ac:spMkLst>
        </pc:spChg>
        <pc:spChg chg="add del">
          <ac:chgData name="Dr. Talal Saleh Alshihayb" userId="8b043d94-c3bc-4766-b109-9fc93264eb2d" providerId="ADAL" clId="{5B5ACB80-81E2-4D97-9841-4906B1E7BF6D}" dt="2022-11-03T07:37:16.435" v="6354" actId="478"/>
          <ac:spMkLst>
            <pc:docMk/>
            <pc:sldMk cId="1315801436" sldId="755"/>
            <ac:spMk id="53" creationId="{86A0947C-56A3-DF51-9F52-2EAB79584648}"/>
          </ac:spMkLst>
        </pc:spChg>
        <pc:spChg chg="add mod">
          <ac:chgData name="Dr. Talal Saleh Alshihayb" userId="8b043d94-c3bc-4766-b109-9fc93264eb2d" providerId="ADAL" clId="{5B5ACB80-81E2-4D97-9841-4906B1E7BF6D}" dt="2022-11-03T07:39:39.483" v="6387" actId="1076"/>
          <ac:spMkLst>
            <pc:docMk/>
            <pc:sldMk cId="1315801436" sldId="755"/>
            <ac:spMk id="54" creationId="{CC464A13-8C6C-7EF3-A96F-C9C782C4E1AD}"/>
          </ac:spMkLst>
        </pc:spChg>
        <pc:picChg chg="add mod">
          <ac:chgData name="Dr. Talal Saleh Alshihayb" userId="8b043d94-c3bc-4766-b109-9fc93264eb2d" providerId="ADAL" clId="{5B5ACB80-81E2-4D97-9841-4906B1E7BF6D}" dt="2022-11-03T07:32:23.346" v="6323" actId="1076"/>
          <ac:picMkLst>
            <pc:docMk/>
            <pc:sldMk cId="1315801436" sldId="755"/>
            <ac:picMk id="4" creationId="{B6FD683C-6BC1-1968-CF89-C01A63D8ADCF}"/>
          </ac:picMkLst>
        </pc:picChg>
        <pc:picChg chg="add mod">
          <ac:chgData name="Dr. Talal Saleh Alshihayb" userId="8b043d94-c3bc-4766-b109-9fc93264eb2d" providerId="ADAL" clId="{5B5ACB80-81E2-4D97-9841-4906B1E7BF6D}" dt="2022-11-03T07:32:23.346" v="6323" actId="1076"/>
          <ac:picMkLst>
            <pc:docMk/>
            <pc:sldMk cId="1315801436" sldId="755"/>
            <ac:picMk id="5" creationId="{9B9A179F-847B-E29A-D4D2-D8D65F6E8764}"/>
          </ac:picMkLst>
        </pc:picChg>
        <pc:picChg chg="add mod">
          <ac:chgData name="Dr. Talal Saleh Alshihayb" userId="8b043d94-c3bc-4766-b109-9fc93264eb2d" providerId="ADAL" clId="{5B5ACB80-81E2-4D97-9841-4906B1E7BF6D}" dt="2022-11-03T07:32:23.346" v="6323" actId="1076"/>
          <ac:picMkLst>
            <pc:docMk/>
            <pc:sldMk cId="1315801436" sldId="755"/>
            <ac:picMk id="7" creationId="{C04A7077-6A33-4F1C-1CAD-2645C11201BA}"/>
          </ac:picMkLst>
        </pc:picChg>
        <pc:picChg chg="add mod">
          <ac:chgData name="Dr. Talal Saleh Alshihayb" userId="8b043d94-c3bc-4766-b109-9fc93264eb2d" providerId="ADAL" clId="{5B5ACB80-81E2-4D97-9841-4906B1E7BF6D}" dt="2022-11-03T07:32:23.346" v="6323" actId="1076"/>
          <ac:picMkLst>
            <pc:docMk/>
            <pc:sldMk cId="1315801436" sldId="755"/>
            <ac:picMk id="9" creationId="{EADB790A-2BDB-7558-9E9D-6FEDBB251225}"/>
          </ac:picMkLst>
        </pc:picChg>
        <pc:picChg chg="add mod">
          <ac:chgData name="Dr. Talal Saleh Alshihayb" userId="8b043d94-c3bc-4766-b109-9fc93264eb2d" providerId="ADAL" clId="{5B5ACB80-81E2-4D97-9841-4906B1E7BF6D}" dt="2022-11-03T07:32:23.346" v="6323" actId="1076"/>
          <ac:picMkLst>
            <pc:docMk/>
            <pc:sldMk cId="1315801436" sldId="755"/>
            <ac:picMk id="11" creationId="{8D5F2D3D-B5A5-4905-77B2-0F7C6FF964CF}"/>
          </ac:picMkLst>
        </pc:picChg>
        <pc:picChg chg="add mod">
          <ac:chgData name="Dr. Talal Saleh Alshihayb" userId="8b043d94-c3bc-4766-b109-9fc93264eb2d" providerId="ADAL" clId="{5B5ACB80-81E2-4D97-9841-4906B1E7BF6D}" dt="2022-11-03T07:32:23.346" v="6323" actId="1076"/>
          <ac:picMkLst>
            <pc:docMk/>
            <pc:sldMk cId="1315801436" sldId="755"/>
            <ac:picMk id="12" creationId="{6848D2B9-E4CD-4BD8-9B31-F8A2E6E3471B}"/>
          </ac:picMkLst>
        </pc:picChg>
        <pc:picChg chg="add mod">
          <ac:chgData name="Dr. Talal Saleh Alshihayb" userId="8b043d94-c3bc-4766-b109-9fc93264eb2d" providerId="ADAL" clId="{5B5ACB80-81E2-4D97-9841-4906B1E7BF6D}" dt="2022-11-03T07:32:23.346" v="6323" actId="1076"/>
          <ac:picMkLst>
            <pc:docMk/>
            <pc:sldMk cId="1315801436" sldId="755"/>
            <ac:picMk id="13" creationId="{7B1AFA07-C948-B262-4652-E1EFC0F5D74B}"/>
          </ac:picMkLst>
        </pc:picChg>
        <pc:picChg chg="add mod">
          <ac:chgData name="Dr. Talal Saleh Alshihayb" userId="8b043d94-c3bc-4766-b109-9fc93264eb2d" providerId="ADAL" clId="{5B5ACB80-81E2-4D97-9841-4906B1E7BF6D}" dt="2022-11-03T07:32:23.346" v="6323" actId="1076"/>
          <ac:picMkLst>
            <pc:docMk/>
            <pc:sldMk cId="1315801436" sldId="755"/>
            <ac:picMk id="14" creationId="{86FE6491-5554-D4D5-4DCB-24DF0CBFA2DF}"/>
          </ac:picMkLst>
        </pc:picChg>
        <pc:picChg chg="add mod">
          <ac:chgData name="Dr. Talal Saleh Alshihayb" userId="8b043d94-c3bc-4766-b109-9fc93264eb2d" providerId="ADAL" clId="{5B5ACB80-81E2-4D97-9841-4906B1E7BF6D}" dt="2022-11-03T07:32:23.346" v="6323" actId="1076"/>
          <ac:picMkLst>
            <pc:docMk/>
            <pc:sldMk cId="1315801436" sldId="755"/>
            <ac:picMk id="15" creationId="{9E094E08-E6A1-BC0A-85EF-CA6F860A8FFF}"/>
          </ac:picMkLst>
        </pc:picChg>
        <pc:picChg chg="add mod">
          <ac:chgData name="Dr. Talal Saleh Alshihayb" userId="8b043d94-c3bc-4766-b109-9fc93264eb2d" providerId="ADAL" clId="{5B5ACB80-81E2-4D97-9841-4906B1E7BF6D}" dt="2022-11-03T07:32:23.346" v="6323" actId="1076"/>
          <ac:picMkLst>
            <pc:docMk/>
            <pc:sldMk cId="1315801436" sldId="755"/>
            <ac:picMk id="16" creationId="{5A780739-EFBF-6BE1-F143-8F48FB351548}"/>
          </ac:picMkLst>
        </pc:picChg>
        <pc:picChg chg="add mod">
          <ac:chgData name="Dr. Talal Saleh Alshihayb" userId="8b043d94-c3bc-4766-b109-9fc93264eb2d" providerId="ADAL" clId="{5B5ACB80-81E2-4D97-9841-4906B1E7BF6D}" dt="2022-11-03T07:32:23.346" v="6323" actId="1076"/>
          <ac:picMkLst>
            <pc:docMk/>
            <pc:sldMk cId="1315801436" sldId="755"/>
            <ac:picMk id="17" creationId="{DA659221-5B75-3F46-C78C-35D2CE4162DD}"/>
          </ac:picMkLst>
        </pc:picChg>
        <pc:picChg chg="add mod">
          <ac:chgData name="Dr. Talal Saleh Alshihayb" userId="8b043d94-c3bc-4766-b109-9fc93264eb2d" providerId="ADAL" clId="{5B5ACB80-81E2-4D97-9841-4906B1E7BF6D}" dt="2022-11-03T07:32:23.346" v="6323" actId="1076"/>
          <ac:picMkLst>
            <pc:docMk/>
            <pc:sldMk cId="1315801436" sldId="755"/>
            <ac:picMk id="18" creationId="{C7B4B9C1-F26E-F61C-593F-6BB16B054DBA}"/>
          </ac:picMkLst>
        </pc:picChg>
        <pc:picChg chg="add mod">
          <ac:chgData name="Dr. Talal Saleh Alshihayb" userId="8b043d94-c3bc-4766-b109-9fc93264eb2d" providerId="ADAL" clId="{5B5ACB80-81E2-4D97-9841-4906B1E7BF6D}" dt="2022-11-03T07:32:23.346" v="6323" actId="1076"/>
          <ac:picMkLst>
            <pc:docMk/>
            <pc:sldMk cId="1315801436" sldId="755"/>
            <ac:picMk id="19" creationId="{DBBF73A0-48E4-4C45-DBC4-F96D0C19B4A5}"/>
          </ac:picMkLst>
        </pc:picChg>
        <pc:picChg chg="add mod">
          <ac:chgData name="Dr. Talal Saleh Alshihayb" userId="8b043d94-c3bc-4766-b109-9fc93264eb2d" providerId="ADAL" clId="{5B5ACB80-81E2-4D97-9841-4906B1E7BF6D}" dt="2022-11-03T07:32:23.346" v="6323" actId="1076"/>
          <ac:picMkLst>
            <pc:docMk/>
            <pc:sldMk cId="1315801436" sldId="755"/>
            <ac:picMk id="20" creationId="{C6AF1FEE-3CAF-3B58-A470-01A8FE57D5AE}"/>
          </ac:picMkLst>
        </pc:picChg>
        <pc:picChg chg="add mod">
          <ac:chgData name="Dr. Talal Saleh Alshihayb" userId="8b043d94-c3bc-4766-b109-9fc93264eb2d" providerId="ADAL" clId="{5B5ACB80-81E2-4D97-9841-4906B1E7BF6D}" dt="2022-11-03T07:32:23.346" v="6323" actId="1076"/>
          <ac:picMkLst>
            <pc:docMk/>
            <pc:sldMk cId="1315801436" sldId="755"/>
            <ac:picMk id="21" creationId="{9DB8AFC1-5EC5-585C-84EF-7838C0CBFBB9}"/>
          </ac:picMkLst>
        </pc:picChg>
        <pc:picChg chg="add mod">
          <ac:chgData name="Dr. Talal Saleh Alshihayb" userId="8b043d94-c3bc-4766-b109-9fc93264eb2d" providerId="ADAL" clId="{5B5ACB80-81E2-4D97-9841-4906B1E7BF6D}" dt="2022-11-03T07:32:23.346" v="6323" actId="1076"/>
          <ac:picMkLst>
            <pc:docMk/>
            <pc:sldMk cId="1315801436" sldId="755"/>
            <ac:picMk id="22" creationId="{11BE4ACB-22BE-A9D1-D376-296CC1DE9D2C}"/>
          </ac:picMkLst>
        </pc:picChg>
        <pc:picChg chg="add mod">
          <ac:chgData name="Dr. Talal Saleh Alshihayb" userId="8b043d94-c3bc-4766-b109-9fc93264eb2d" providerId="ADAL" clId="{5B5ACB80-81E2-4D97-9841-4906B1E7BF6D}" dt="2022-11-03T07:32:23.346" v="6323" actId="1076"/>
          <ac:picMkLst>
            <pc:docMk/>
            <pc:sldMk cId="1315801436" sldId="755"/>
            <ac:picMk id="23" creationId="{515F359F-BC01-B49D-F524-2284A7C1B82A}"/>
          </ac:picMkLst>
        </pc:picChg>
        <pc:picChg chg="add mod">
          <ac:chgData name="Dr. Talal Saleh Alshihayb" userId="8b043d94-c3bc-4766-b109-9fc93264eb2d" providerId="ADAL" clId="{5B5ACB80-81E2-4D97-9841-4906B1E7BF6D}" dt="2022-11-03T07:32:23.346" v="6323" actId="1076"/>
          <ac:picMkLst>
            <pc:docMk/>
            <pc:sldMk cId="1315801436" sldId="755"/>
            <ac:picMk id="24" creationId="{3EB3C5F7-450E-4AAA-3BD8-A34114F07DE7}"/>
          </ac:picMkLst>
        </pc:picChg>
        <pc:picChg chg="add mod">
          <ac:chgData name="Dr. Talal Saleh Alshihayb" userId="8b043d94-c3bc-4766-b109-9fc93264eb2d" providerId="ADAL" clId="{5B5ACB80-81E2-4D97-9841-4906B1E7BF6D}" dt="2022-11-03T07:32:23.346" v="6323" actId="1076"/>
          <ac:picMkLst>
            <pc:docMk/>
            <pc:sldMk cId="1315801436" sldId="755"/>
            <ac:picMk id="25" creationId="{01E631EC-2520-55E9-7F4A-E4152C7404C3}"/>
          </ac:picMkLst>
        </pc:picChg>
        <pc:picChg chg="add mod">
          <ac:chgData name="Dr. Talal Saleh Alshihayb" userId="8b043d94-c3bc-4766-b109-9fc93264eb2d" providerId="ADAL" clId="{5B5ACB80-81E2-4D97-9841-4906B1E7BF6D}" dt="2022-11-03T07:32:23.346" v="6323" actId="1076"/>
          <ac:picMkLst>
            <pc:docMk/>
            <pc:sldMk cId="1315801436" sldId="755"/>
            <ac:picMk id="26" creationId="{AC0D1C84-FB3E-F780-DECE-ED603190CA7B}"/>
          </ac:picMkLst>
        </pc:picChg>
        <pc:picChg chg="add mod">
          <ac:chgData name="Dr. Talal Saleh Alshihayb" userId="8b043d94-c3bc-4766-b109-9fc93264eb2d" providerId="ADAL" clId="{5B5ACB80-81E2-4D97-9841-4906B1E7BF6D}" dt="2022-11-03T07:32:23.346" v="6323" actId="1076"/>
          <ac:picMkLst>
            <pc:docMk/>
            <pc:sldMk cId="1315801436" sldId="755"/>
            <ac:picMk id="27" creationId="{9EA4D726-A150-CC5B-C2ED-4D47FB890F2F}"/>
          </ac:picMkLst>
        </pc:picChg>
        <pc:picChg chg="add mod">
          <ac:chgData name="Dr. Talal Saleh Alshihayb" userId="8b043d94-c3bc-4766-b109-9fc93264eb2d" providerId="ADAL" clId="{5B5ACB80-81E2-4D97-9841-4906B1E7BF6D}" dt="2022-11-03T07:32:23.346" v="6323" actId="1076"/>
          <ac:picMkLst>
            <pc:docMk/>
            <pc:sldMk cId="1315801436" sldId="755"/>
            <ac:picMk id="28" creationId="{CA681A8D-A585-8826-6E6D-2010F85C2F3D}"/>
          </ac:picMkLst>
        </pc:picChg>
        <pc:picChg chg="add mod">
          <ac:chgData name="Dr. Talal Saleh Alshihayb" userId="8b043d94-c3bc-4766-b109-9fc93264eb2d" providerId="ADAL" clId="{5B5ACB80-81E2-4D97-9841-4906B1E7BF6D}" dt="2022-11-03T07:32:23.346" v="6323" actId="1076"/>
          <ac:picMkLst>
            <pc:docMk/>
            <pc:sldMk cId="1315801436" sldId="755"/>
            <ac:picMk id="29" creationId="{AE38ABD2-EB80-7611-12C5-D861F872D5A8}"/>
          </ac:picMkLst>
        </pc:picChg>
        <pc:picChg chg="add mod">
          <ac:chgData name="Dr. Talal Saleh Alshihayb" userId="8b043d94-c3bc-4766-b109-9fc93264eb2d" providerId="ADAL" clId="{5B5ACB80-81E2-4D97-9841-4906B1E7BF6D}" dt="2022-11-03T07:32:23.346" v="6323" actId="1076"/>
          <ac:picMkLst>
            <pc:docMk/>
            <pc:sldMk cId="1315801436" sldId="755"/>
            <ac:picMk id="30" creationId="{57B9C389-696A-2ECF-FFB1-A3B0ED159142}"/>
          </ac:picMkLst>
        </pc:picChg>
        <pc:picChg chg="add mod">
          <ac:chgData name="Dr. Talal Saleh Alshihayb" userId="8b043d94-c3bc-4766-b109-9fc93264eb2d" providerId="ADAL" clId="{5B5ACB80-81E2-4D97-9841-4906B1E7BF6D}" dt="2022-11-03T07:32:23.346" v="6323" actId="1076"/>
          <ac:picMkLst>
            <pc:docMk/>
            <pc:sldMk cId="1315801436" sldId="755"/>
            <ac:picMk id="31" creationId="{5578A0B7-6B97-0E6D-573C-B63F01986C3D}"/>
          </ac:picMkLst>
        </pc:picChg>
        <pc:picChg chg="add mod">
          <ac:chgData name="Dr. Talal Saleh Alshihayb" userId="8b043d94-c3bc-4766-b109-9fc93264eb2d" providerId="ADAL" clId="{5B5ACB80-81E2-4D97-9841-4906B1E7BF6D}" dt="2022-11-03T07:32:23.346" v="6323" actId="1076"/>
          <ac:picMkLst>
            <pc:docMk/>
            <pc:sldMk cId="1315801436" sldId="755"/>
            <ac:picMk id="32" creationId="{2D9930BE-4E1E-452C-44E3-B24929302B12}"/>
          </ac:picMkLst>
        </pc:picChg>
        <pc:picChg chg="add mod">
          <ac:chgData name="Dr. Talal Saleh Alshihayb" userId="8b043d94-c3bc-4766-b109-9fc93264eb2d" providerId="ADAL" clId="{5B5ACB80-81E2-4D97-9841-4906B1E7BF6D}" dt="2022-11-03T07:32:23.346" v="6323" actId="1076"/>
          <ac:picMkLst>
            <pc:docMk/>
            <pc:sldMk cId="1315801436" sldId="755"/>
            <ac:picMk id="33" creationId="{2F12334B-88A4-125E-4A7E-12DF647A7DB8}"/>
          </ac:picMkLst>
        </pc:picChg>
        <pc:picChg chg="add mod">
          <ac:chgData name="Dr. Talal Saleh Alshihayb" userId="8b043d94-c3bc-4766-b109-9fc93264eb2d" providerId="ADAL" clId="{5B5ACB80-81E2-4D97-9841-4906B1E7BF6D}" dt="2022-11-03T07:32:23.346" v="6323" actId="1076"/>
          <ac:picMkLst>
            <pc:docMk/>
            <pc:sldMk cId="1315801436" sldId="755"/>
            <ac:picMk id="34" creationId="{D2FBC2F0-FF14-EDA0-60D8-D392F216FF28}"/>
          </ac:picMkLst>
        </pc:picChg>
        <pc:picChg chg="add del mod">
          <ac:chgData name="Dr. Talal Saleh Alshihayb" userId="8b043d94-c3bc-4766-b109-9fc93264eb2d" providerId="ADAL" clId="{5B5ACB80-81E2-4D97-9841-4906B1E7BF6D}" dt="2022-11-03T07:32:28.382" v="6324" actId="478"/>
          <ac:picMkLst>
            <pc:docMk/>
            <pc:sldMk cId="1315801436" sldId="755"/>
            <ac:picMk id="35" creationId="{A384C129-8B77-B07C-0EF7-5A37BB3C2B9C}"/>
          </ac:picMkLst>
        </pc:picChg>
        <pc:picChg chg="add del mod">
          <ac:chgData name="Dr. Talal Saleh Alshihayb" userId="8b043d94-c3bc-4766-b109-9fc93264eb2d" providerId="ADAL" clId="{5B5ACB80-81E2-4D97-9841-4906B1E7BF6D}" dt="2022-11-03T07:32:28.382" v="6324" actId="478"/>
          <ac:picMkLst>
            <pc:docMk/>
            <pc:sldMk cId="1315801436" sldId="755"/>
            <ac:picMk id="36" creationId="{A803291B-2784-3251-992E-96FDCF417722}"/>
          </ac:picMkLst>
        </pc:picChg>
        <pc:picChg chg="add del mod">
          <ac:chgData name="Dr. Talal Saleh Alshihayb" userId="8b043d94-c3bc-4766-b109-9fc93264eb2d" providerId="ADAL" clId="{5B5ACB80-81E2-4D97-9841-4906B1E7BF6D}" dt="2022-11-03T07:32:28.382" v="6324" actId="478"/>
          <ac:picMkLst>
            <pc:docMk/>
            <pc:sldMk cId="1315801436" sldId="755"/>
            <ac:picMk id="37" creationId="{D7C8389F-1B86-101A-52EB-5AC15A467DB9}"/>
          </ac:picMkLst>
        </pc:picChg>
        <pc:picChg chg="add del mod">
          <ac:chgData name="Dr. Talal Saleh Alshihayb" userId="8b043d94-c3bc-4766-b109-9fc93264eb2d" providerId="ADAL" clId="{5B5ACB80-81E2-4D97-9841-4906B1E7BF6D}" dt="2022-11-03T07:32:28.382" v="6324" actId="478"/>
          <ac:picMkLst>
            <pc:docMk/>
            <pc:sldMk cId="1315801436" sldId="755"/>
            <ac:picMk id="38" creationId="{C67B43B3-F3D9-9997-8BCD-850A6F02B1A2}"/>
          </ac:picMkLst>
        </pc:picChg>
        <pc:picChg chg="add del mod">
          <ac:chgData name="Dr. Talal Saleh Alshihayb" userId="8b043d94-c3bc-4766-b109-9fc93264eb2d" providerId="ADAL" clId="{5B5ACB80-81E2-4D97-9841-4906B1E7BF6D}" dt="2022-11-03T07:25:57.407" v="6230" actId="478"/>
          <ac:picMkLst>
            <pc:docMk/>
            <pc:sldMk cId="1315801436" sldId="755"/>
            <ac:picMk id="39" creationId="{0D0D4967-E243-8811-B3F6-541F70452C32}"/>
          </ac:picMkLst>
        </pc:picChg>
        <pc:picChg chg="add del mod">
          <ac:chgData name="Dr. Talal Saleh Alshihayb" userId="8b043d94-c3bc-4766-b109-9fc93264eb2d" providerId="ADAL" clId="{5B5ACB80-81E2-4D97-9841-4906B1E7BF6D}" dt="2022-11-03T07:25:57.407" v="6230" actId="478"/>
          <ac:picMkLst>
            <pc:docMk/>
            <pc:sldMk cId="1315801436" sldId="755"/>
            <ac:picMk id="40" creationId="{AB7460F6-7F9D-A50F-7DFA-6A05E0B34DF8}"/>
          </ac:picMkLst>
        </pc:picChg>
        <pc:picChg chg="add del mod">
          <ac:chgData name="Dr. Talal Saleh Alshihayb" userId="8b043d94-c3bc-4766-b109-9fc93264eb2d" providerId="ADAL" clId="{5B5ACB80-81E2-4D97-9841-4906B1E7BF6D}" dt="2022-11-03T07:25:57.407" v="6230" actId="478"/>
          <ac:picMkLst>
            <pc:docMk/>
            <pc:sldMk cId="1315801436" sldId="755"/>
            <ac:picMk id="41" creationId="{ED8B7173-99DA-441E-DCDE-F72BDB278751}"/>
          </ac:picMkLst>
        </pc:picChg>
        <pc:picChg chg="add del mod">
          <ac:chgData name="Dr. Talal Saleh Alshihayb" userId="8b043d94-c3bc-4766-b109-9fc93264eb2d" providerId="ADAL" clId="{5B5ACB80-81E2-4D97-9841-4906B1E7BF6D}" dt="2022-11-03T07:25:57.407" v="6230" actId="478"/>
          <ac:picMkLst>
            <pc:docMk/>
            <pc:sldMk cId="1315801436" sldId="755"/>
            <ac:picMk id="42" creationId="{44C2C01C-DF9F-3EE1-AA48-312A14268624}"/>
          </ac:picMkLst>
        </pc:picChg>
        <pc:picChg chg="add del mod">
          <ac:chgData name="Dr. Talal Saleh Alshihayb" userId="8b043d94-c3bc-4766-b109-9fc93264eb2d" providerId="ADAL" clId="{5B5ACB80-81E2-4D97-9841-4906B1E7BF6D}" dt="2022-11-03T07:25:57.407" v="6230" actId="478"/>
          <ac:picMkLst>
            <pc:docMk/>
            <pc:sldMk cId="1315801436" sldId="755"/>
            <ac:picMk id="43" creationId="{BAC99AC7-9EEC-642B-8FE4-D24B00E0FCB9}"/>
          </ac:picMkLst>
        </pc:picChg>
        <pc:picChg chg="add del mod">
          <ac:chgData name="Dr. Talal Saleh Alshihayb" userId="8b043d94-c3bc-4766-b109-9fc93264eb2d" providerId="ADAL" clId="{5B5ACB80-81E2-4D97-9841-4906B1E7BF6D}" dt="2022-11-03T07:25:57.407" v="6230" actId="478"/>
          <ac:picMkLst>
            <pc:docMk/>
            <pc:sldMk cId="1315801436" sldId="755"/>
            <ac:picMk id="44" creationId="{CBBF4E01-AAC8-2520-D6F2-397959749DDE}"/>
          </ac:picMkLst>
        </pc:picChg>
        <pc:picChg chg="add del mod">
          <ac:chgData name="Dr. Talal Saleh Alshihayb" userId="8b043d94-c3bc-4766-b109-9fc93264eb2d" providerId="ADAL" clId="{5B5ACB80-81E2-4D97-9841-4906B1E7BF6D}" dt="2022-11-03T07:25:57.407" v="6230" actId="478"/>
          <ac:picMkLst>
            <pc:docMk/>
            <pc:sldMk cId="1315801436" sldId="755"/>
            <ac:picMk id="45" creationId="{B915110C-E358-72EF-7DEA-FE69CF29267D}"/>
          </ac:picMkLst>
        </pc:picChg>
        <pc:picChg chg="add del mod">
          <ac:chgData name="Dr. Talal Saleh Alshihayb" userId="8b043d94-c3bc-4766-b109-9fc93264eb2d" providerId="ADAL" clId="{5B5ACB80-81E2-4D97-9841-4906B1E7BF6D}" dt="2022-11-03T07:25:57.407" v="6230" actId="478"/>
          <ac:picMkLst>
            <pc:docMk/>
            <pc:sldMk cId="1315801436" sldId="755"/>
            <ac:picMk id="46" creationId="{605BE35C-D7B1-5E23-7D35-94E01F3BCB48}"/>
          </ac:picMkLst>
        </pc:picChg>
        <pc:picChg chg="add mod">
          <ac:chgData name="Dr. Talal Saleh Alshihayb" userId="8b043d94-c3bc-4766-b109-9fc93264eb2d" providerId="ADAL" clId="{5B5ACB80-81E2-4D97-9841-4906B1E7BF6D}" dt="2022-11-03T07:39:39.483" v="6387" actId="1076"/>
          <ac:picMkLst>
            <pc:docMk/>
            <pc:sldMk cId="1315801436" sldId="755"/>
            <ac:picMk id="48" creationId="{8C2766BE-8824-C000-D156-FDBE820B9D35}"/>
          </ac:picMkLst>
        </pc:picChg>
        <pc:picChg chg="add mod">
          <ac:chgData name="Dr. Talal Saleh Alshihayb" userId="8b043d94-c3bc-4766-b109-9fc93264eb2d" providerId="ADAL" clId="{5B5ACB80-81E2-4D97-9841-4906B1E7BF6D}" dt="2022-11-03T07:39:39.483" v="6387" actId="1076"/>
          <ac:picMkLst>
            <pc:docMk/>
            <pc:sldMk cId="1315801436" sldId="755"/>
            <ac:picMk id="51" creationId="{880CC95D-CDAA-17EF-6455-375685B8A8AA}"/>
          </ac:picMkLst>
        </pc:picChg>
        <pc:picChg chg="add mod">
          <ac:chgData name="Dr. Talal Saleh Alshihayb" userId="8b043d94-c3bc-4766-b109-9fc93264eb2d" providerId="ADAL" clId="{5B5ACB80-81E2-4D97-9841-4906B1E7BF6D}" dt="2022-11-03T07:39:39.483" v="6387" actId="1076"/>
          <ac:picMkLst>
            <pc:docMk/>
            <pc:sldMk cId="1315801436" sldId="755"/>
            <ac:picMk id="52" creationId="{62A2A608-7D8D-F8C3-1A2C-CA227D1A5778}"/>
          </ac:picMkLst>
        </pc:picChg>
        <pc:cxnChg chg="add mod">
          <ac:chgData name="Dr. Talal Saleh Alshihayb" userId="8b043d94-c3bc-4766-b109-9fc93264eb2d" providerId="ADAL" clId="{5B5ACB80-81E2-4D97-9841-4906B1E7BF6D}" dt="2022-11-03T07:39:39.483" v="6387" actId="1076"/>
          <ac:cxnSpMkLst>
            <pc:docMk/>
            <pc:sldMk cId="1315801436" sldId="755"/>
            <ac:cxnSpMk id="50" creationId="{31A628D9-B49B-A1D7-5838-E814FCC1C1CD}"/>
          </ac:cxnSpMkLst>
        </pc:cxnChg>
      </pc:sldChg>
      <pc:sldChg chg="add">
        <pc:chgData name="Dr. Talal Saleh Alshihayb" userId="8b043d94-c3bc-4766-b109-9fc93264eb2d" providerId="ADAL" clId="{5B5ACB80-81E2-4D97-9841-4906B1E7BF6D}" dt="2022-11-02T13:48:52.915" v="6146"/>
        <pc:sldMkLst>
          <pc:docMk/>
          <pc:sldMk cId="2119056267" sldId="756"/>
        </pc:sldMkLst>
      </pc:sldChg>
      <pc:sldChg chg="add">
        <pc:chgData name="Dr. Talal Saleh Alshihayb" userId="8b043d94-c3bc-4766-b109-9fc93264eb2d" providerId="ADAL" clId="{5B5ACB80-81E2-4D97-9841-4906B1E7BF6D}" dt="2022-11-02T13:48:52.915" v="6146"/>
        <pc:sldMkLst>
          <pc:docMk/>
          <pc:sldMk cId="2805728188" sldId="757"/>
        </pc:sldMkLst>
      </pc:sldChg>
      <pc:sldChg chg="modSp new mod">
        <pc:chgData name="Dr. Talal Saleh Alshihayb" userId="8b043d94-c3bc-4766-b109-9fc93264eb2d" providerId="ADAL" clId="{5B5ACB80-81E2-4D97-9841-4906B1E7BF6D}" dt="2022-11-02T14:02:01.258" v="6221" actId="20577"/>
        <pc:sldMkLst>
          <pc:docMk/>
          <pc:sldMk cId="1990859326" sldId="758"/>
        </pc:sldMkLst>
        <pc:spChg chg="mod">
          <ac:chgData name="Dr. Talal Saleh Alshihayb" userId="8b043d94-c3bc-4766-b109-9fc93264eb2d" providerId="ADAL" clId="{5B5ACB80-81E2-4D97-9841-4906B1E7BF6D}" dt="2022-11-02T14:02:01.258" v="6221" actId="20577"/>
          <ac:spMkLst>
            <pc:docMk/>
            <pc:sldMk cId="1990859326" sldId="758"/>
            <ac:spMk id="3" creationId="{139F2A2C-1D12-07B7-F8A0-F7387FF2948F}"/>
          </ac:spMkLst>
        </pc:spChg>
      </pc:sldChg>
      <pc:sldChg chg="addSp delSp modSp new del mod delAnim modAnim">
        <pc:chgData name="Dr. Talal Saleh Alshihayb" userId="8b043d94-c3bc-4766-b109-9fc93264eb2d" providerId="ADAL" clId="{5B5ACB80-81E2-4D97-9841-4906B1E7BF6D}" dt="2022-11-03T07:24:29.615" v="6227" actId="47"/>
        <pc:sldMkLst>
          <pc:docMk/>
          <pc:sldMk cId="805216514" sldId="759"/>
        </pc:sldMkLst>
        <pc:spChg chg="add del mod">
          <ac:chgData name="Dr. Talal Saleh Alshihayb" userId="8b043d94-c3bc-4766-b109-9fc93264eb2d" providerId="ADAL" clId="{5B5ACB80-81E2-4D97-9841-4906B1E7BF6D}" dt="2022-11-03T07:24:16.790" v="6224" actId="478"/>
          <ac:spMkLst>
            <pc:docMk/>
            <pc:sldMk cId="805216514" sldId="759"/>
            <ac:spMk id="44" creationId="{FE003028-5B02-6103-72C3-52CACDDFBFB0}"/>
          </ac:spMkLst>
        </pc:spChg>
        <pc:spChg chg="add del mod">
          <ac:chgData name="Dr. Talal Saleh Alshihayb" userId="8b043d94-c3bc-4766-b109-9fc93264eb2d" providerId="ADAL" clId="{5B5ACB80-81E2-4D97-9841-4906B1E7BF6D}" dt="2022-11-03T07:24:19.324" v="6225" actId="478"/>
          <ac:spMkLst>
            <pc:docMk/>
            <pc:sldMk cId="805216514" sldId="759"/>
            <ac:spMk id="45" creationId="{C02A267C-8432-2212-DF89-2ECA42E31C6D}"/>
          </ac:spMkLst>
        </pc:spChg>
        <pc:picChg chg="add del mod">
          <ac:chgData name="Dr. Talal Saleh Alshihayb" userId="8b043d94-c3bc-4766-b109-9fc93264eb2d" providerId="ADAL" clId="{5B5ACB80-81E2-4D97-9841-4906B1E7BF6D}" dt="2022-11-03T07:24:26.189" v="6226" actId="21"/>
          <ac:picMkLst>
            <pc:docMk/>
            <pc:sldMk cId="805216514" sldId="759"/>
            <ac:picMk id="4" creationId="{B7E75C14-DB49-388F-B9EB-1A3DC20C807D}"/>
          </ac:picMkLst>
        </pc:picChg>
        <pc:picChg chg="add del mod">
          <ac:chgData name="Dr. Talal Saleh Alshihayb" userId="8b043d94-c3bc-4766-b109-9fc93264eb2d" providerId="ADAL" clId="{5B5ACB80-81E2-4D97-9841-4906B1E7BF6D}" dt="2022-11-03T07:24:26.189" v="6226" actId="21"/>
          <ac:picMkLst>
            <pc:docMk/>
            <pc:sldMk cId="805216514" sldId="759"/>
            <ac:picMk id="5" creationId="{540ABC95-2608-274E-9B6E-74A799E57E12}"/>
          </ac:picMkLst>
        </pc:picChg>
        <pc:picChg chg="add del mod">
          <ac:chgData name="Dr. Talal Saleh Alshihayb" userId="8b043d94-c3bc-4766-b109-9fc93264eb2d" providerId="ADAL" clId="{5B5ACB80-81E2-4D97-9841-4906B1E7BF6D}" dt="2022-11-03T07:24:26.189" v="6226" actId="21"/>
          <ac:picMkLst>
            <pc:docMk/>
            <pc:sldMk cId="805216514" sldId="759"/>
            <ac:picMk id="6" creationId="{291317E9-9CBC-2D73-7FDF-5FD140F3CD81}"/>
          </ac:picMkLst>
        </pc:picChg>
        <pc:picChg chg="add del mod">
          <ac:chgData name="Dr. Talal Saleh Alshihayb" userId="8b043d94-c3bc-4766-b109-9fc93264eb2d" providerId="ADAL" clId="{5B5ACB80-81E2-4D97-9841-4906B1E7BF6D}" dt="2022-11-03T07:24:26.189" v="6226" actId="21"/>
          <ac:picMkLst>
            <pc:docMk/>
            <pc:sldMk cId="805216514" sldId="759"/>
            <ac:picMk id="7" creationId="{27C6DDCA-11BA-845A-942F-9CA89EE8760A}"/>
          </ac:picMkLst>
        </pc:picChg>
        <pc:picChg chg="add del mod">
          <ac:chgData name="Dr. Talal Saleh Alshihayb" userId="8b043d94-c3bc-4766-b109-9fc93264eb2d" providerId="ADAL" clId="{5B5ACB80-81E2-4D97-9841-4906B1E7BF6D}" dt="2022-11-03T07:24:26.189" v="6226" actId="21"/>
          <ac:picMkLst>
            <pc:docMk/>
            <pc:sldMk cId="805216514" sldId="759"/>
            <ac:picMk id="8" creationId="{8109CE26-8221-0E7F-D1D0-E03ED03B222E}"/>
          </ac:picMkLst>
        </pc:picChg>
        <pc:picChg chg="add del mod">
          <ac:chgData name="Dr. Talal Saleh Alshihayb" userId="8b043d94-c3bc-4766-b109-9fc93264eb2d" providerId="ADAL" clId="{5B5ACB80-81E2-4D97-9841-4906B1E7BF6D}" dt="2022-11-03T07:24:26.189" v="6226" actId="21"/>
          <ac:picMkLst>
            <pc:docMk/>
            <pc:sldMk cId="805216514" sldId="759"/>
            <ac:picMk id="9" creationId="{C4C8AEEA-2587-BFBB-0172-55900C28DA20}"/>
          </ac:picMkLst>
        </pc:picChg>
        <pc:picChg chg="add del mod">
          <ac:chgData name="Dr. Talal Saleh Alshihayb" userId="8b043d94-c3bc-4766-b109-9fc93264eb2d" providerId="ADAL" clId="{5B5ACB80-81E2-4D97-9841-4906B1E7BF6D}" dt="2022-11-03T07:24:26.189" v="6226" actId="21"/>
          <ac:picMkLst>
            <pc:docMk/>
            <pc:sldMk cId="805216514" sldId="759"/>
            <ac:picMk id="10" creationId="{E4FA4810-DB5A-CEC7-AAD3-6A3C819FDFD6}"/>
          </ac:picMkLst>
        </pc:picChg>
        <pc:picChg chg="add del mod">
          <ac:chgData name="Dr. Talal Saleh Alshihayb" userId="8b043d94-c3bc-4766-b109-9fc93264eb2d" providerId="ADAL" clId="{5B5ACB80-81E2-4D97-9841-4906B1E7BF6D}" dt="2022-11-03T07:24:26.189" v="6226" actId="21"/>
          <ac:picMkLst>
            <pc:docMk/>
            <pc:sldMk cId="805216514" sldId="759"/>
            <ac:picMk id="11" creationId="{90B83822-1074-86F1-60F3-8058D806034C}"/>
          </ac:picMkLst>
        </pc:picChg>
        <pc:picChg chg="add del mod">
          <ac:chgData name="Dr. Talal Saleh Alshihayb" userId="8b043d94-c3bc-4766-b109-9fc93264eb2d" providerId="ADAL" clId="{5B5ACB80-81E2-4D97-9841-4906B1E7BF6D}" dt="2022-11-03T07:24:26.189" v="6226" actId="21"/>
          <ac:picMkLst>
            <pc:docMk/>
            <pc:sldMk cId="805216514" sldId="759"/>
            <ac:picMk id="12" creationId="{A14184C3-6BAD-3F43-0636-14BBEC11E49B}"/>
          </ac:picMkLst>
        </pc:picChg>
        <pc:picChg chg="add del mod">
          <ac:chgData name="Dr. Talal Saleh Alshihayb" userId="8b043d94-c3bc-4766-b109-9fc93264eb2d" providerId="ADAL" clId="{5B5ACB80-81E2-4D97-9841-4906B1E7BF6D}" dt="2022-11-03T07:24:26.189" v="6226" actId="21"/>
          <ac:picMkLst>
            <pc:docMk/>
            <pc:sldMk cId="805216514" sldId="759"/>
            <ac:picMk id="13" creationId="{23E044C0-7DA3-DC97-EC78-9C1C02FA65D8}"/>
          </ac:picMkLst>
        </pc:picChg>
        <pc:picChg chg="add del mod">
          <ac:chgData name="Dr. Talal Saleh Alshihayb" userId="8b043d94-c3bc-4766-b109-9fc93264eb2d" providerId="ADAL" clId="{5B5ACB80-81E2-4D97-9841-4906B1E7BF6D}" dt="2022-11-03T07:24:26.189" v="6226" actId="21"/>
          <ac:picMkLst>
            <pc:docMk/>
            <pc:sldMk cId="805216514" sldId="759"/>
            <ac:picMk id="14" creationId="{CF734F4C-89FA-61BC-DB26-46262CF0F585}"/>
          </ac:picMkLst>
        </pc:picChg>
        <pc:picChg chg="add del mod">
          <ac:chgData name="Dr. Talal Saleh Alshihayb" userId="8b043d94-c3bc-4766-b109-9fc93264eb2d" providerId="ADAL" clId="{5B5ACB80-81E2-4D97-9841-4906B1E7BF6D}" dt="2022-11-03T07:24:26.189" v="6226" actId="21"/>
          <ac:picMkLst>
            <pc:docMk/>
            <pc:sldMk cId="805216514" sldId="759"/>
            <ac:picMk id="15" creationId="{D3EFC3F3-B1B1-EEA5-ACF6-C14A668771A1}"/>
          </ac:picMkLst>
        </pc:picChg>
        <pc:picChg chg="add del mod">
          <ac:chgData name="Dr. Talal Saleh Alshihayb" userId="8b043d94-c3bc-4766-b109-9fc93264eb2d" providerId="ADAL" clId="{5B5ACB80-81E2-4D97-9841-4906B1E7BF6D}" dt="2022-11-03T07:24:26.189" v="6226" actId="21"/>
          <ac:picMkLst>
            <pc:docMk/>
            <pc:sldMk cId="805216514" sldId="759"/>
            <ac:picMk id="16" creationId="{58EB4BD6-0292-8B2C-6E8A-77663EAC91AB}"/>
          </ac:picMkLst>
        </pc:picChg>
        <pc:picChg chg="add del mod">
          <ac:chgData name="Dr. Talal Saleh Alshihayb" userId="8b043d94-c3bc-4766-b109-9fc93264eb2d" providerId="ADAL" clId="{5B5ACB80-81E2-4D97-9841-4906B1E7BF6D}" dt="2022-11-03T07:24:26.189" v="6226" actId="21"/>
          <ac:picMkLst>
            <pc:docMk/>
            <pc:sldMk cId="805216514" sldId="759"/>
            <ac:picMk id="17" creationId="{F01DFA9C-1311-D19B-48E6-D0848983CDAB}"/>
          </ac:picMkLst>
        </pc:picChg>
        <pc:picChg chg="add del mod">
          <ac:chgData name="Dr. Talal Saleh Alshihayb" userId="8b043d94-c3bc-4766-b109-9fc93264eb2d" providerId="ADAL" clId="{5B5ACB80-81E2-4D97-9841-4906B1E7BF6D}" dt="2022-11-03T07:24:26.189" v="6226" actId="21"/>
          <ac:picMkLst>
            <pc:docMk/>
            <pc:sldMk cId="805216514" sldId="759"/>
            <ac:picMk id="18" creationId="{12F412D5-0801-9CE3-F999-25A8C63F29F7}"/>
          </ac:picMkLst>
        </pc:picChg>
        <pc:picChg chg="add del mod">
          <ac:chgData name="Dr. Talal Saleh Alshihayb" userId="8b043d94-c3bc-4766-b109-9fc93264eb2d" providerId="ADAL" clId="{5B5ACB80-81E2-4D97-9841-4906B1E7BF6D}" dt="2022-11-03T07:24:26.189" v="6226" actId="21"/>
          <ac:picMkLst>
            <pc:docMk/>
            <pc:sldMk cId="805216514" sldId="759"/>
            <ac:picMk id="19" creationId="{7B642251-1FFB-F1E7-2B5F-04AFC184586A}"/>
          </ac:picMkLst>
        </pc:picChg>
        <pc:picChg chg="add del mod">
          <ac:chgData name="Dr. Talal Saleh Alshihayb" userId="8b043d94-c3bc-4766-b109-9fc93264eb2d" providerId="ADAL" clId="{5B5ACB80-81E2-4D97-9841-4906B1E7BF6D}" dt="2022-11-03T07:24:26.189" v="6226" actId="21"/>
          <ac:picMkLst>
            <pc:docMk/>
            <pc:sldMk cId="805216514" sldId="759"/>
            <ac:picMk id="20" creationId="{47A688B5-6558-0067-7847-84D8666F67B4}"/>
          </ac:picMkLst>
        </pc:picChg>
        <pc:picChg chg="add del mod">
          <ac:chgData name="Dr. Talal Saleh Alshihayb" userId="8b043d94-c3bc-4766-b109-9fc93264eb2d" providerId="ADAL" clId="{5B5ACB80-81E2-4D97-9841-4906B1E7BF6D}" dt="2022-11-03T07:24:26.189" v="6226" actId="21"/>
          <ac:picMkLst>
            <pc:docMk/>
            <pc:sldMk cId="805216514" sldId="759"/>
            <ac:picMk id="21" creationId="{36EF4F9C-319E-4924-D196-0B43A607301E}"/>
          </ac:picMkLst>
        </pc:picChg>
        <pc:picChg chg="add del mod">
          <ac:chgData name="Dr. Talal Saleh Alshihayb" userId="8b043d94-c3bc-4766-b109-9fc93264eb2d" providerId="ADAL" clId="{5B5ACB80-81E2-4D97-9841-4906B1E7BF6D}" dt="2022-11-03T07:24:26.189" v="6226" actId="21"/>
          <ac:picMkLst>
            <pc:docMk/>
            <pc:sldMk cId="805216514" sldId="759"/>
            <ac:picMk id="22" creationId="{9C4B3100-7194-4CD6-EC7D-8B3F3D265E32}"/>
          </ac:picMkLst>
        </pc:picChg>
        <pc:picChg chg="add del mod">
          <ac:chgData name="Dr. Talal Saleh Alshihayb" userId="8b043d94-c3bc-4766-b109-9fc93264eb2d" providerId="ADAL" clId="{5B5ACB80-81E2-4D97-9841-4906B1E7BF6D}" dt="2022-11-03T07:24:26.189" v="6226" actId="21"/>
          <ac:picMkLst>
            <pc:docMk/>
            <pc:sldMk cId="805216514" sldId="759"/>
            <ac:picMk id="23" creationId="{A2E1718B-2D40-3F72-14E2-5798DA488A93}"/>
          </ac:picMkLst>
        </pc:picChg>
        <pc:picChg chg="add del mod">
          <ac:chgData name="Dr. Talal Saleh Alshihayb" userId="8b043d94-c3bc-4766-b109-9fc93264eb2d" providerId="ADAL" clId="{5B5ACB80-81E2-4D97-9841-4906B1E7BF6D}" dt="2022-11-03T07:24:26.189" v="6226" actId="21"/>
          <ac:picMkLst>
            <pc:docMk/>
            <pc:sldMk cId="805216514" sldId="759"/>
            <ac:picMk id="24" creationId="{D8C6DA97-A5BE-A3E8-66AD-CDA302C5275D}"/>
          </ac:picMkLst>
        </pc:picChg>
        <pc:picChg chg="add del mod">
          <ac:chgData name="Dr. Talal Saleh Alshihayb" userId="8b043d94-c3bc-4766-b109-9fc93264eb2d" providerId="ADAL" clId="{5B5ACB80-81E2-4D97-9841-4906B1E7BF6D}" dt="2022-11-03T07:24:26.189" v="6226" actId="21"/>
          <ac:picMkLst>
            <pc:docMk/>
            <pc:sldMk cId="805216514" sldId="759"/>
            <ac:picMk id="25" creationId="{C14E4F64-C0E2-1FC6-B882-C1A151478F27}"/>
          </ac:picMkLst>
        </pc:picChg>
        <pc:picChg chg="add del mod">
          <ac:chgData name="Dr. Talal Saleh Alshihayb" userId="8b043d94-c3bc-4766-b109-9fc93264eb2d" providerId="ADAL" clId="{5B5ACB80-81E2-4D97-9841-4906B1E7BF6D}" dt="2022-11-03T07:24:26.189" v="6226" actId="21"/>
          <ac:picMkLst>
            <pc:docMk/>
            <pc:sldMk cId="805216514" sldId="759"/>
            <ac:picMk id="26" creationId="{21E5BE4F-2F91-A425-02C5-A0062504A496}"/>
          </ac:picMkLst>
        </pc:picChg>
        <pc:picChg chg="add del mod">
          <ac:chgData name="Dr. Talal Saleh Alshihayb" userId="8b043d94-c3bc-4766-b109-9fc93264eb2d" providerId="ADAL" clId="{5B5ACB80-81E2-4D97-9841-4906B1E7BF6D}" dt="2022-11-03T07:24:26.189" v="6226" actId="21"/>
          <ac:picMkLst>
            <pc:docMk/>
            <pc:sldMk cId="805216514" sldId="759"/>
            <ac:picMk id="27" creationId="{28D55AA9-3C83-02ED-FED9-95366B28F14B}"/>
          </ac:picMkLst>
        </pc:picChg>
        <pc:picChg chg="add del mod">
          <ac:chgData name="Dr. Talal Saleh Alshihayb" userId="8b043d94-c3bc-4766-b109-9fc93264eb2d" providerId="ADAL" clId="{5B5ACB80-81E2-4D97-9841-4906B1E7BF6D}" dt="2022-11-03T07:24:26.189" v="6226" actId="21"/>
          <ac:picMkLst>
            <pc:docMk/>
            <pc:sldMk cId="805216514" sldId="759"/>
            <ac:picMk id="28" creationId="{34E44B67-078C-9E52-3691-9FE931F92D28}"/>
          </ac:picMkLst>
        </pc:picChg>
        <pc:picChg chg="add del mod">
          <ac:chgData name="Dr. Talal Saleh Alshihayb" userId="8b043d94-c3bc-4766-b109-9fc93264eb2d" providerId="ADAL" clId="{5B5ACB80-81E2-4D97-9841-4906B1E7BF6D}" dt="2022-11-03T07:24:26.189" v="6226" actId="21"/>
          <ac:picMkLst>
            <pc:docMk/>
            <pc:sldMk cId="805216514" sldId="759"/>
            <ac:picMk id="29" creationId="{A9D78E8D-E5F9-6516-CC5F-830743C15B22}"/>
          </ac:picMkLst>
        </pc:picChg>
        <pc:picChg chg="add del mod">
          <ac:chgData name="Dr. Talal Saleh Alshihayb" userId="8b043d94-c3bc-4766-b109-9fc93264eb2d" providerId="ADAL" clId="{5B5ACB80-81E2-4D97-9841-4906B1E7BF6D}" dt="2022-11-03T07:24:26.189" v="6226" actId="21"/>
          <ac:picMkLst>
            <pc:docMk/>
            <pc:sldMk cId="805216514" sldId="759"/>
            <ac:picMk id="30" creationId="{0BB2B347-D2EC-5031-3C70-BEEEF37AAC3F}"/>
          </ac:picMkLst>
        </pc:picChg>
        <pc:picChg chg="add del mod">
          <ac:chgData name="Dr. Talal Saleh Alshihayb" userId="8b043d94-c3bc-4766-b109-9fc93264eb2d" providerId="ADAL" clId="{5B5ACB80-81E2-4D97-9841-4906B1E7BF6D}" dt="2022-11-03T07:24:26.189" v="6226" actId="21"/>
          <ac:picMkLst>
            <pc:docMk/>
            <pc:sldMk cId="805216514" sldId="759"/>
            <ac:picMk id="31" creationId="{B38D7D09-C67A-FF06-AC9E-355C67F95FF4}"/>
          </ac:picMkLst>
        </pc:picChg>
        <pc:picChg chg="add del mod">
          <ac:chgData name="Dr. Talal Saleh Alshihayb" userId="8b043d94-c3bc-4766-b109-9fc93264eb2d" providerId="ADAL" clId="{5B5ACB80-81E2-4D97-9841-4906B1E7BF6D}" dt="2022-11-03T07:24:26.189" v="6226" actId="21"/>
          <ac:picMkLst>
            <pc:docMk/>
            <pc:sldMk cId="805216514" sldId="759"/>
            <ac:picMk id="32" creationId="{82A51258-9499-867B-46E2-A3DD724D1F92}"/>
          </ac:picMkLst>
        </pc:picChg>
        <pc:picChg chg="add del mod">
          <ac:chgData name="Dr. Talal Saleh Alshihayb" userId="8b043d94-c3bc-4766-b109-9fc93264eb2d" providerId="ADAL" clId="{5B5ACB80-81E2-4D97-9841-4906B1E7BF6D}" dt="2022-11-03T07:24:26.189" v="6226" actId="21"/>
          <ac:picMkLst>
            <pc:docMk/>
            <pc:sldMk cId="805216514" sldId="759"/>
            <ac:picMk id="33" creationId="{5A33DB8E-29AF-5590-AE0E-72B0472D5E66}"/>
          </ac:picMkLst>
        </pc:picChg>
        <pc:picChg chg="add del mod">
          <ac:chgData name="Dr. Talal Saleh Alshihayb" userId="8b043d94-c3bc-4766-b109-9fc93264eb2d" providerId="ADAL" clId="{5B5ACB80-81E2-4D97-9841-4906B1E7BF6D}" dt="2022-11-03T07:24:26.189" v="6226" actId="21"/>
          <ac:picMkLst>
            <pc:docMk/>
            <pc:sldMk cId="805216514" sldId="759"/>
            <ac:picMk id="34" creationId="{EBB16809-B8DB-5865-A599-51BF8187E07B}"/>
          </ac:picMkLst>
        </pc:picChg>
        <pc:picChg chg="add del mod">
          <ac:chgData name="Dr. Talal Saleh Alshihayb" userId="8b043d94-c3bc-4766-b109-9fc93264eb2d" providerId="ADAL" clId="{5B5ACB80-81E2-4D97-9841-4906B1E7BF6D}" dt="2022-11-03T07:24:26.189" v="6226" actId="21"/>
          <ac:picMkLst>
            <pc:docMk/>
            <pc:sldMk cId="805216514" sldId="759"/>
            <ac:picMk id="35" creationId="{AA3130B8-F972-E66B-F62B-03752A5F0763}"/>
          </ac:picMkLst>
        </pc:picChg>
        <pc:picChg chg="add del mod">
          <ac:chgData name="Dr. Talal Saleh Alshihayb" userId="8b043d94-c3bc-4766-b109-9fc93264eb2d" providerId="ADAL" clId="{5B5ACB80-81E2-4D97-9841-4906B1E7BF6D}" dt="2022-11-03T07:24:26.189" v="6226" actId="21"/>
          <ac:picMkLst>
            <pc:docMk/>
            <pc:sldMk cId="805216514" sldId="759"/>
            <ac:picMk id="36" creationId="{89560D86-EBEB-610B-DE6E-EDCEF1034B38}"/>
          </ac:picMkLst>
        </pc:picChg>
        <pc:picChg chg="add del mod">
          <ac:chgData name="Dr. Talal Saleh Alshihayb" userId="8b043d94-c3bc-4766-b109-9fc93264eb2d" providerId="ADAL" clId="{5B5ACB80-81E2-4D97-9841-4906B1E7BF6D}" dt="2022-11-03T07:24:26.189" v="6226" actId="21"/>
          <ac:picMkLst>
            <pc:docMk/>
            <pc:sldMk cId="805216514" sldId="759"/>
            <ac:picMk id="37" creationId="{4175658B-13C8-B496-1222-E349AD545DB9}"/>
          </ac:picMkLst>
        </pc:picChg>
        <pc:picChg chg="add del mod">
          <ac:chgData name="Dr. Talal Saleh Alshihayb" userId="8b043d94-c3bc-4766-b109-9fc93264eb2d" providerId="ADAL" clId="{5B5ACB80-81E2-4D97-9841-4906B1E7BF6D}" dt="2022-11-03T07:24:26.189" v="6226" actId="21"/>
          <ac:picMkLst>
            <pc:docMk/>
            <pc:sldMk cId="805216514" sldId="759"/>
            <ac:picMk id="38" creationId="{0C59BC15-6A0F-03E4-8073-FC670E49B095}"/>
          </ac:picMkLst>
        </pc:picChg>
        <pc:picChg chg="add del mod">
          <ac:chgData name="Dr. Talal Saleh Alshihayb" userId="8b043d94-c3bc-4766-b109-9fc93264eb2d" providerId="ADAL" clId="{5B5ACB80-81E2-4D97-9841-4906B1E7BF6D}" dt="2022-11-03T07:24:26.189" v="6226" actId="21"/>
          <ac:picMkLst>
            <pc:docMk/>
            <pc:sldMk cId="805216514" sldId="759"/>
            <ac:picMk id="39" creationId="{3535DD8F-EAFF-76AD-D0CE-94F4B7E26231}"/>
          </ac:picMkLst>
        </pc:picChg>
        <pc:picChg chg="add del mod">
          <ac:chgData name="Dr. Talal Saleh Alshihayb" userId="8b043d94-c3bc-4766-b109-9fc93264eb2d" providerId="ADAL" clId="{5B5ACB80-81E2-4D97-9841-4906B1E7BF6D}" dt="2022-11-03T07:24:26.189" v="6226" actId="21"/>
          <ac:picMkLst>
            <pc:docMk/>
            <pc:sldMk cId="805216514" sldId="759"/>
            <ac:picMk id="40" creationId="{33C82A58-5638-798F-6B6A-F68F8326BE7C}"/>
          </ac:picMkLst>
        </pc:picChg>
        <pc:picChg chg="add del mod">
          <ac:chgData name="Dr. Talal Saleh Alshihayb" userId="8b043d94-c3bc-4766-b109-9fc93264eb2d" providerId="ADAL" clId="{5B5ACB80-81E2-4D97-9841-4906B1E7BF6D}" dt="2022-11-03T07:24:26.189" v="6226" actId="21"/>
          <ac:picMkLst>
            <pc:docMk/>
            <pc:sldMk cId="805216514" sldId="759"/>
            <ac:picMk id="41" creationId="{2A7C37B5-527E-D9B8-C459-17C4C4AA61DA}"/>
          </ac:picMkLst>
        </pc:picChg>
        <pc:picChg chg="add del mod">
          <ac:chgData name="Dr. Talal Saleh Alshihayb" userId="8b043d94-c3bc-4766-b109-9fc93264eb2d" providerId="ADAL" clId="{5B5ACB80-81E2-4D97-9841-4906B1E7BF6D}" dt="2022-11-03T07:24:26.189" v="6226" actId="21"/>
          <ac:picMkLst>
            <pc:docMk/>
            <pc:sldMk cId="805216514" sldId="759"/>
            <ac:picMk id="42" creationId="{EA3308E6-2632-B9C3-C83B-AA7355A57FE8}"/>
          </ac:picMkLst>
        </pc:picChg>
        <pc:picChg chg="add del mod">
          <ac:chgData name="Dr. Talal Saleh Alshihayb" userId="8b043d94-c3bc-4766-b109-9fc93264eb2d" providerId="ADAL" clId="{5B5ACB80-81E2-4D97-9841-4906B1E7BF6D}" dt="2022-11-03T07:24:26.189" v="6226" actId="21"/>
          <ac:picMkLst>
            <pc:docMk/>
            <pc:sldMk cId="805216514" sldId="759"/>
            <ac:picMk id="43" creationId="{308C5B67-C787-B31B-6620-5DC72224E4EF}"/>
          </ac:picMkLst>
        </pc:picChg>
      </pc:sldChg>
      <pc:sldChg chg="add del">
        <pc:chgData name="Dr. Talal Saleh Alshihayb" userId="8b043d94-c3bc-4766-b109-9fc93264eb2d" providerId="ADAL" clId="{5B5ACB80-81E2-4D97-9841-4906B1E7BF6D}" dt="2022-11-06T09:48:57.831" v="6441" actId="47"/>
        <pc:sldMkLst>
          <pc:docMk/>
          <pc:sldMk cId="1218741439" sldId="759"/>
        </pc:sldMkLst>
      </pc:sldChg>
      <pc:sldChg chg="addSp modSp new mod">
        <pc:chgData name="Dr. Talal Saleh Alshihayb" userId="8b043d94-c3bc-4766-b109-9fc93264eb2d" providerId="ADAL" clId="{5B5ACB80-81E2-4D97-9841-4906B1E7BF6D}" dt="2022-12-05T08:27:03.586" v="10227" actId="20577"/>
        <pc:sldMkLst>
          <pc:docMk/>
          <pc:sldMk cId="2971274125" sldId="759"/>
        </pc:sldMkLst>
        <pc:spChg chg="mod">
          <ac:chgData name="Dr. Talal Saleh Alshihayb" userId="8b043d94-c3bc-4766-b109-9fc93264eb2d" providerId="ADAL" clId="{5B5ACB80-81E2-4D97-9841-4906B1E7BF6D}" dt="2022-11-08T07:46:42.704" v="6834" actId="113"/>
          <ac:spMkLst>
            <pc:docMk/>
            <pc:sldMk cId="2971274125" sldId="759"/>
            <ac:spMk id="2" creationId="{EEB7E256-A30A-4015-FD14-A015676A0C7A}"/>
          </ac:spMkLst>
        </pc:spChg>
        <pc:spChg chg="mod">
          <ac:chgData name="Dr. Talal Saleh Alshihayb" userId="8b043d94-c3bc-4766-b109-9fc93264eb2d" providerId="ADAL" clId="{5B5ACB80-81E2-4D97-9841-4906B1E7BF6D}" dt="2022-11-08T10:36:11.193" v="7734" actId="20577"/>
          <ac:spMkLst>
            <pc:docMk/>
            <pc:sldMk cId="2971274125" sldId="759"/>
            <ac:spMk id="3" creationId="{98B6047C-1362-01E8-3F08-262C22DAE55C}"/>
          </ac:spMkLst>
        </pc:spChg>
        <pc:spChg chg="add mod">
          <ac:chgData name="Dr. Talal Saleh Alshihayb" userId="8b043d94-c3bc-4766-b109-9fc93264eb2d" providerId="ADAL" clId="{5B5ACB80-81E2-4D97-9841-4906B1E7BF6D}" dt="2022-11-08T07:56:36.166" v="7294" actId="20577"/>
          <ac:spMkLst>
            <pc:docMk/>
            <pc:sldMk cId="2971274125" sldId="759"/>
            <ac:spMk id="7" creationId="{6FE2EC5E-073F-78BD-C887-8AAA7F8E7D1D}"/>
          </ac:spMkLst>
        </pc:spChg>
        <pc:spChg chg="add mod">
          <ac:chgData name="Dr. Talal Saleh Alshihayb" userId="8b043d94-c3bc-4766-b109-9fc93264eb2d" providerId="ADAL" clId="{5B5ACB80-81E2-4D97-9841-4906B1E7BF6D}" dt="2022-12-05T08:27:03.586" v="10227" actId="20577"/>
          <ac:spMkLst>
            <pc:docMk/>
            <pc:sldMk cId="2971274125" sldId="759"/>
            <ac:spMk id="9" creationId="{48C618D1-7BCF-C4FF-244D-6A36E587C548}"/>
          </ac:spMkLst>
        </pc:spChg>
        <pc:picChg chg="add mod">
          <ac:chgData name="Dr. Talal Saleh Alshihayb" userId="8b043d94-c3bc-4766-b109-9fc93264eb2d" providerId="ADAL" clId="{5B5ACB80-81E2-4D97-9841-4906B1E7BF6D}" dt="2022-11-08T07:50:19.119" v="7018" actId="1076"/>
          <ac:picMkLst>
            <pc:docMk/>
            <pc:sldMk cId="2971274125" sldId="759"/>
            <ac:picMk id="4" creationId="{0322C448-03B5-FA7E-0F1B-A34CAFFFC59D}"/>
          </ac:picMkLst>
        </pc:picChg>
        <pc:picChg chg="add mod">
          <ac:chgData name="Dr. Talal Saleh Alshihayb" userId="8b043d94-c3bc-4766-b109-9fc93264eb2d" providerId="ADAL" clId="{5B5ACB80-81E2-4D97-9841-4906B1E7BF6D}" dt="2022-11-08T10:38:50.298" v="7995"/>
          <ac:picMkLst>
            <pc:docMk/>
            <pc:sldMk cId="2971274125" sldId="759"/>
            <ac:picMk id="12" creationId="{C14390CB-739B-6ED6-C5F0-9052240ABD6F}"/>
          </ac:picMkLst>
        </pc:picChg>
        <pc:cxnChg chg="add mod">
          <ac:chgData name="Dr. Talal Saleh Alshihayb" userId="8b043d94-c3bc-4766-b109-9fc93264eb2d" providerId="ADAL" clId="{5B5ACB80-81E2-4D97-9841-4906B1E7BF6D}" dt="2022-12-05T08:26:41.364" v="10221" actId="208"/>
          <ac:cxnSpMkLst>
            <pc:docMk/>
            <pc:sldMk cId="2971274125" sldId="759"/>
            <ac:cxnSpMk id="6" creationId="{751EE2C7-C35D-E6E8-B994-6F49700FD200}"/>
          </ac:cxnSpMkLst>
        </pc:cxnChg>
        <pc:cxnChg chg="add mod">
          <ac:chgData name="Dr. Talal Saleh Alshihayb" userId="8b043d94-c3bc-4766-b109-9fc93264eb2d" providerId="ADAL" clId="{5B5ACB80-81E2-4D97-9841-4906B1E7BF6D}" dt="2022-12-05T08:26:43.964" v="10222" actId="208"/>
          <ac:cxnSpMkLst>
            <pc:docMk/>
            <pc:sldMk cId="2971274125" sldId="759"/>
            <ac:cxnSpMk id="8" creationId="{7FABAF8F-74B5-7A58-D627-D1AA063C9047}"/>
          </ac:cxnSpMkLst>
        </pc:cxnChg>
      </pc:sldChg>
      <pc:sldChg chg="delSp add mod">
        <pc:chgData name="Dr. Talal Saleh Alshihayb" userId="8b043d94-c3bc-4766-b109-9fc93264eb2d" providerId="ADAL" clId="{5B5ACB80-81E2-4D97-9841-4906B1E7BF6D}" dt="2022-11-08T10:38:37.926" v="7991" actId="478"/>
        <pc:sldMkLst>
          <pc:docMk/>
          <pc:sldMk cId="956162621" sldId="760"/>
        </pc:sldMkLst>
        <pc:spChg chg="del">
          <ac:chgData name="Dr. Talal Saleh Alshihayb" userId="8b043d94-c3bc-4766-b109-9fc93264eb2d" providerId="ADAL" clId="{5B5ACB80-81E2-4D97-9841-4906B1E7BF6D}" dt="2022-11-08T09:11:07.838" v="7678" actId="21"/>
          <ac:spMkLst>
            <pc:docMk/>
            <pc:sldMk cId="956162621" sldId="760"/>
            <ac:spMk id="16" creationId="{DDB63A84-7DF0-C9CE-556B-BF50E04A8281}"/>
          </ac:spMkLst>
        </pc:spChg>
        <pc:spChg chg="del">
          <ac:chgData name="Dr. Talal Saleh Alshihayb" userId="8b043d94-c3bc-4766-b109-9fc93264eb2d" providerId="ADAL" clId="{5B5ACB80-81E2-4D97-9841-4906B1E7BF6D}" dt="2022-11-08T09:11:07.838" v="7678" actId="21"/>
          <ac:spMkLst>
            <pc:docMk/>
            <pc:sldMk cId="956162621" sldId="760"/>
            <ac:spMk id="18" creationId="{DA92B201-AA3E-A5C4-30B8-F24BF33B512D}"/>
          </ac:spMkLst>
        </pc:spChg>
        <pc:picChg chg="del">
          <ac:chgData name="Dr. Talal Saleh Alshihayb" userId="8b043d94-c3bc-4766-b109-9fc93264eb2d" providerId="ADAL" clId="{5B5ACB80-81E2-4D97-9841-4906B1E7BF6D}" dt="2022-11-08T09:11:07.838" v="7678" actId="21"/>
          <ac:picMkLst>
            <pc:docMk/>
            <pc:sldMk cId="956162621" sldId="760"/>
            <ac:picMk id="4" creationId="{623B796C-4FBC-36D2-031D-B005D000E1D7}"/>
          </ac:picMkLst>
        </pc:picChg>
        <pc:cxnChg chg="del">
          <ac:chgData name="Dr. Talal Saleh Alshihayb" userId="8b043d94-c3bc-4766-b109-9fc93264eb2d" providerId="ADAL" clId="{5B5ACB80-81E2-4D97-9841-4906B1E7BF6D}" dt="2022-11-08T10:38:37.926" v="7991" actId="478"/>
          <ac:cxnSpMkLst>
            <pc:docMk/>
            <pc:sldMk cId="956162621" sldId="760"/>
            <ac:cxnSpMk id="7" creationId="{8F8ECC32-B565-4FE0-0486-B5B37ECDBAF4}"/>
          </ac:cxnSpMkLst>
        </pc:cxnChg>
        <pc:cxnChg chg="del">
          <ac:chgData name="Dr. Talal Saleh Alshihayb" userId="8b043d94-c3bc-4766-b109-9fc93264eb2d" providerId="ADAL" clId="{5B5ACB80-81E2-4D97-9841-4906B1E7BF6D}" dt="2022-11-08T10:38:37.926" v="7991" actId="478"/>
          <ac:cxnSpMkLst>
            <pc:docMk/>
            <pc:sldMk cId="956162621" sldId="760"/>
            <ac:cxnSpMk id="11" creationId="{505FF1F7-8379-4C78-2616-14E05ADC7EF2}"/>
          </ac:cxnSpMkLst>
        </pc:cxnChg>
      </pc:sldChg>
      <pc:sldChg chg="addSp modSp add mod">
        <pc:chgData name="Dr. Talal Saleh Alshihayb" userId="8b043d94-c3bc-4766-b109-9fc93264eb2d" providerId="ADAL" clId="{5B5ACB80-81E2-4D97-9841-4906B1E7BF6D}" dt="2022-12-05T10:35:12.763" v="10237" actId="20577"/>
        <pc:sldMkLst>
          <pc:docMk/>
          <pc:sldMk cId="832282536" sldId="761"/>
        </pc:sldMkLst>
        <pc:spChg chg="mod">
          <ac:chgData name="Dr. Talal Saleh Alshihayb" userId="8b043d94-c3bc-4766-b109-9fc93264eb2d" providerId="ADAL" clId="{5B5ACB80-81E2-4D97-9841-4906B1E7BF6D}" dt="2022-12-05T10:35:12.763" v="10237" actId="20577"/>
          <ac:spMkLst>
            <pc:docMk/>
            <pc:sldMk cId="832282536" sldId="761"/>
            <ac:spMk id="9" creationId="{331ED04B-2724-F918-96B6-110E6F355AA9}"/>
          </ac:spMkLst>
        </pc:spChg>
        <pc:spChg chg="add mod">
          <ac:chgData name="Dr. Talal Saleh Alshihayb" userId="8b043d94-c3bc-4766-b109-9fc93264eb2d" providerId="ADAL" clId="{5B5ACB80-81E2-4D97-9841-4906B1E7BF6D}" dt="2022-11-08T10:40:30.295" v="8069" actId="404"/>
          <ac:spMkLst>
            <pc:docMk/>
            <pc:sldMk cId="832282536" sldId="761"/>
            <ac:spMk id="14" creationId="{5C5DD95E-AC99-96A3-776C-2A52A41A3877}"/>
          </ac:spMkLst>
        </pc:spChg>
        <pc:spChg chg="add mod">
          <ac:chgData name="Dr. Talal Saleh Alshihayb" userId="8b043d94-c3bc-4766-b109-9fc93264eb2d" providerId="ADAL" clId="{5B5ACB80-81E2-4D97-9841-4906B1E7BF6D}" dt="2022-11-08T10:40:36.825" v="8071" actId="1076"/>
          <ac:spMkLst>
            <pc:docMk/>
            <pc:sldMk cId="832282536" sldId="761"/>
            <ac:spMk id="15" creationId="{2A3878C2-AEF8-3782-AF19-E71014665EFA}"/>
          </ac:spMkLst>
        </pc:spChg>
        <pc:cxnChg chg="add mod">
          <ac:chgData name="Dr. Talal Saleh Alshihayb" userId="8b043d94-c3bc-4766-b109-9fc93264eb2d" providerId="ADAL" clId="{5B5ACB80-81E2-4D97-9841-4906B1E7BF6D}" dt="2022-12-05T10:34:30.281" v="10234" actId="1582"/>
          <ac:cxnSpMkLst>
            <pc:docMk/>
            <pc:sldMk cId="832282536" sldId="761"/>
            <ac:cxnSpMk id="12" creationId="{4C0C0373-205E-282A-818E-7127BF3CC113}"/>
          </ac:cxnSpMkLst>
        </pc:cxnChg>
        <pc:cxnChg chg="add mod">
          <ac:chgData name="Dr. Talal Saleh Alshihayb" userId="8b043d94-c3bc-4766-b109-9fc93264eb2d" providerId="ADAL" clId="{5B5ACB80-81E2-4D97-9841-4906B1E7BF6D}" dt="2022-12-05T10:34:14.360" v="10232" actId="1582"/>
          <ac:cxnSpMkLst>
            <pc:docMk/>
            <pc:sldMk cId="832282536" sldId="761"/>
            <ac:cxnSpMk id="13" creationId="{35BD4423-3796-9AE6-4EA5-C6460ADE1DEB}"/>
          </ac:cxnSpMkLst>
        </pc:cxnChg>
      </pc:sldChg>
      <pc:sldChg chg="addSp modSp new mod ord">
        <pc:chgData name="Dr. Talal Saleh Alshihayb" userId="8b043d94-c3bc-4766-b109-9fc93264eb2d" providerId="ADAL" clId="{5B5ACB80-81E2-4D97-9841-4906B1E7BF6D}" dt="2022-11-08T10:38:43.154" v="7992"/>
        <pc:sldMkLst>
          <pc:docMk/>
          <pc:sldMk cId="3240733923" sldId="762"/>
        </pc:sldMkLst>
        <pc:spChg chg="mod">
          <ac:chgData name="Dr. Talal Saleh Alshihayb" userId="8b043d94-c3bc-4766-b109-9fc93264eb2d" providerId="ADAL" clId="{5B5ACB80-81E2-4D97-9841-4906B1E7BF6D}" dt="2022-11-08T10:37:19.038" v="7926" actId="113"/>
          <ac:spMkLst>
            <pc:docMk/>
            <pc:sldMk cId="3240733923" sldId="762"/>
            <ac:spMk id="2" creationId="{410E6279-3C0B-E0E6-3FED-325A6CFB66E6}"/>
          </ac:spMkLst>
        </pc:spChg>
        <pc:spChg chg="mod">
          <ac:chgData name="Dr. Talal Saleh Alshihayb" userId="8b043d94-c3bc-4766-b109-9fc93264eb2d" providerId="ADAL" clId="{5B5ACB80-81E2-4D97-9841-4906B1E7BF6D}" dt="2022-11-08T10:38:27.634" v="7990" actId="20577"/>
          <ac:spMkLst>
            <pc:docMk/>
            <pc:sldMk cId="3240733923" sldId="762"/>
            <ac:spMk id="3" creationId="{9C55F830-AD01-E77E-51B0-8633EFA8242A}"/>
          </ac:spMkLst>
        </pc:spChg>
        <pc:picChg chg="add mod">
          <ac:chgData name="Dr. Talal Saleh Alshihayb" userId="8b043d94-c3bc-4766-b109-9fc93264eb2d" providerId="ADAL" clId="{5B5ACB80-81E2-4D97-9841-4906B1E7BF6D}" dt="2022-11-08T10:38:43.154" v="7992"/>
          <ac:picMkLst>
            <pc:docMk/>
            <pc:sldMk cId="3240733923" sldId="762"/>
            <ac:picMk id="4" creationId="{0989D20D-51B5-51DE-84E0-8F4AF922EE45}"/>
          </ac:picMkLst>
        </pc:picChg>
      </pc:sldChg>
      <pc:sldChg chg="addSp modSp new mod ord">
        <pc:chgData name="Dr. Talal Saleh Alshihayb" userId="8b043d94-c3bc-4766-b109-9fc93264eb2d" providerId="ADAL" clId="{5B5ACB80-81E2-4D97-9841-4906B1E7BF6D}" dt="2022-12-05T06:55:12.683" v="10217"/>
        <pc:sldMkLst>
          <pc:docMk/>
          <pc:sldMk cId="1942001609" sldId="763"/>
        </pc:sldMkLst>
        <pc:spChg chg="mod">
          <ac:chgData name="Dr. Talal Saleh Alshihayb" userId="8b043d94-c3bc-4766-b109-9fc93264eb2d" providerId="ADAL" clId="{5B5ACB80-81E2-4D97-9841-4906B1E7BF6D}" dt="2022-12-04T15:35:35.617" v="8084" actId="113"/>
          <ac:spMkLst>
            <pc:docMk/>
            <pc:sldMk cId="1942001609" sldId="763"/>
            <ac:spMk id="2" creationId="{28181A3B-A187-8731-5FA1-245B46E017C0}"/>
          </ac:spMkLst>
        </pc:spChg>
        <pc:spChg chg="mod">
          <ac:chgData name="Dr. Talal Saleh Alshihayb" userId="8b043d94-c3bc-4766-b109-9fc93264eb2d" providerId="ADAL" clId="{5B5ACB80-81E2-4D97-9841-4906B1E7BF6D}" dt="2022-12-04T15:36:23.640" v="8177" actId="20577"/>
          <ac:spMkLst>
            <pc:docMk/>
            <pc:sldMk cId="1942001609" sldId="763"/>
            <ac:spMk id="3" creationId="{91F6162E-0282-9E3F-6293-A40D9D41F51D}"/>
          </ac:spMkLst>
        </pc:spChg>
        <pc:picChg chg="add mod">
          <ac:chgData name="Dr. Talal Saleh Alshihayb" userId="8b043d94-c3bc-4766-b109-9fc93264eb2d" providerId="ADAL" clId="{5B5ACB80-81E2-4D97-9841-4906B1E7BF6D}" dt="2022-12-05T06:55:12.683" v="10217"/>
          <ac:picMkLst>
            <pc:docMk/>
            <pc:sldMk cId="1942001609" sldId="763"/>
            <ac:picMk id="4" creationId="{1D1FB871-1C27-ED97-5E8E-E23EA7C39DB2}"/>
          </ac:picMkLst>
        </pc:picChg>
      </pc:sldChg>
      <pc:sldChg chg="addSp delSp modSp new mod modAnim modNotesTx">
        <pc:chgData name="Dr. Talal Saleh Alshihayb" userId="8b043d94-c3bc-4766-b109-9fc93264eb2d" providerId="ADAL" clId="{5B5ACB80-81E2-4D97-9841-4906B1E7BF6D}" dt="2022-12-05T08:30:08.926" v="10229"/>
        <pc:sldMkLst>
          <pc:docMk/>
          <pc:sldMk cId="2406840269" sldId="764"/>
        </pc:sldMkLst>
        <pc:spChg chg="mod">
          <ac:chgData name="Dr. Talal Saleh Alshihayb" userId="8b043d94-c3bc-4766-b109-9fc93264eb2d" providerId="ADAL" clId="{5B5ACB80-81E2-4D97-9841-4906B1E7BF6D}" dt="2022-12-04T15:41:10.724" v="8251" actId="113"/>
          <ac:spMkLst>
            <pc:docMk/>
            <pc:sldMk cId="2406840269" sldId="764"/>
            <ac:spMk id="2" creationId="{8BDC2D84-552F-63B3-590B-994C2853F46C}"/>
          </ac:spMkLst>
        </pc:spChg>
        <pc:spChg chg="del">
          <ac:chgData name="Dr. Talal Saleh Alshihayb" userId="8b043d94-c3bc-4766-b109-9fc93264eb2d" providerId="ADAL" clId="{5B5ACB80-81E2-4D97-9841-4906B1E7BF6D}" dt="2022-12-04T15:38:14.013" v="8185"/>
          <ac:spMkLst>
            <pc:docMk/>
            <pc:sldMk cId="2406840269" sldId="764"/>
            <ac:spMk id="3" creationId="{6B8CDB5F-BF86-D189-C509-8F277376DF5E}"/>
          </ac:spMkLst>
        </pc:spChg>
        <pc:spChg chg="add del mod">
          <ac:chgData name="Dr. Talal Saleh Alshihayb" userId="8b043d94-c3bc-4766-b109-9fc93264eb2d" providerId="ADAL" clId="{5B5ACB80-81E2-4D97-9841-4906B1E7BF6D}" dt="2022-12-04T15:37:54.717" v="8184"/>
          <ac:spMkLst>
            <pc:docMk/>
            <pc:sldMk cId="2406840269" sldId="764"/>
            <ac:spMk id="4" creationId="{9EEDE2A3-BEE4-3637-C3F5-F78BA008B72A}"/>
          </ac:spMkLst>
        </pc:spChg>
        <pc:spChg chg="add mod">
          <ac:chgData name="Dr. Talal Saleh Alshihayb" userId="8b043d94-c3bc-4766-b109-9fc93264eb2d" providerId="ADAL" clId="{5B5ACB80-81E2-4D97-9841-4906B1E7BF6D}" dt="2022-12-04T15:40:35.727" v="8233" actId="1076"/>
          <ac:spMkLst>
            <pc:docMk/>
            <pc:sldMk cId="2406840269" sldId="764"/>
            <ac:spMk id="6" creationId="{DE2AE818-4676-94D1-4F55-C455736AF02F}"/>
          </ac:spMkLst>
        </pc:spChg>
        <pc:spChg chg="add del">
          <ac:chgData name="Dr. Talal Saleh Alshihayb" userId="8b043d94-c3bc-4766-b109-9fc93264eb2d" providerId="ADAL" clId="{5B5ACB80-81E2-4D97-9841-4906B1E7BF6D}" dt="2022-12-04T15:40:00.049" v="8225" actId="22"/>
          <ac:spMkLst>
            <pc:docMk/>
            <pc:sldMk cId="2406840269" sldId="764"/>
            <ac:spMk id="8" creationId="{F9732C9A-E4A8-E9C1-6512-AEA2FA28E839}"/>
          </ac:spMkLst>
        </pc:spChg>
        <pc:spChg chg="add mod">
          <ac:chgData name="Dr. Talal Saleh Alshihayb" userId="8b043d94-c3bc-4766-b109-9fc93264eb2d" providerId="ADAL" clId="{5B5ACB80-81E2-4D97-9841-4906B1E7BF6D}" dt="2022-12-04T15:40:31.612" v="8231" actId="1076"/>
          <ac:spMkLst>
            <pc:docMk/>
            <pc:sldMk cId="2406840269" sldId="764"/>
            <ac:spMk id="10" creationId="{3DCFC19E-2242-7DB3-E4E8-9489CE26DB96}"/>
          </ac:spMkLst>
        </pc:spChg>
        <pc:picChg chg="add mod">
          <ac:chgData name="Dr. Talal Saleh Alshihayb" userId="8b043d94-c3bc-4766-b109-9fc93264eb2d" providerId="ADAL" clId="{5B5ACB80-81E2-4D97-9841-4906B1E7BF6D}" dt="2022-12-05T06:55:14.286" v="10218"/>
          <ac:picMkLst>
            <pc:docMk/>
            <pc:sldMk cId="2406840269" sldId="764"/>
            <ac:picMk id="11" creationId="{81F2E361-A204-B474-DF94-780E5FB834FA}"/>
          </ac:picMkLst>
        </pc:picChg>
        <pc:picChg chg="add mod">
          <ac:chgData name="Dr. Talal Saleh Alshihayb" userId="8b043d94-c3bc-4766-b109-9fc93264eb2d" providerId="ADAL" clId="{5B5ACB80-81E2-4D97-9841-4906B1E7BF6D}" dt="2022-12-04T15:41:01.367" v="8246" actId="1076"/>
          <ac:picMkLst>
            <pc:docMk/>
            <pc:sldMk cId="2406840269" sldId="764"/>
            <ac:picMk id="1028" creationId="{BD121846-0F55-768F-DA19-1ECA48D15DE9}"/>
          </ac:picMkLst>
        </pc:picChg>
        <pc:picChg chg="add mod">
          <ac:chgData name="Dr. Talal Saleh Alshihayb" userId="8b043d94-c3bc-4766-b109-9fc93264eb2d" providerId="ADAL" clId="{5B5ACB80-81E2-4D97-9841-4906B1E7BF6D}" dt="2022-12-04T15:40:55.138" v="8244" actId="1076"/>
          <ac:picMkLst>
            <pc:docMk/>
            <pc:sldMk cId="2406840269" sldId="764"/>
            <ac:picMk id="1030" creationId="{20AE085E-F9A2-8EC1-0201-35DE402EE6EF}"/>
          </ac:picMkLst>
        </pc:picChg>
      </pc:sldChg>
      <pc:sldChg chg="addSp delSp modSp new del mod">
        <pc:chgData name="Dr. Talal Saleh Alshihayb" userId="8b043d94-c3bc-4766-b109-9fc93264eb2d" providerId="ADAL" clId="{5B5ACB80-81E2-4D97-9841-4906B1E7BF6D}" dt="2022-12-05T08:30:12.714" v="10230" actId="47"/>
        <pc:sldMkLst>
          <pc:docMk/>
          <pc:sldMk cId="362429430" sldId="765"/>
        </pc:sldMkLst>
        <pc:spChg chg="mod">
          <ac:chgData name="Dr. Talal Saleh Alshihayb" userId="8b043d94-c3bc-4766-b109-9fc93264eb2d" providerId="ADAL" clId="{5B5ACB80-81E2-4D97-9841-4906B1E7BF6D}" dt="2022-12-04T15:53:08.906" v="8304" actId="113"/>
          <ac:spMkLst>
            <pc:docMk/>
            <pc:sldMk cId="362429430" sldId="765"/>
            <ac:spMk id="2" creationId="{C4F296C7-E089-E78F-2042-9F920EA704B0}"/>
          </ac:spMkLst>
        </pc:spChg>
        <pc:spChg chg="mod">
          <ac:chgData name="Dr. Talal Saleh Alshihayb" userId="8b043d94-c3bc-4766-b109-9fc93264eb2d" providerId="ADAL" clId="{5B5ACB80-81E2-4D97-9841-4906B1E7BF6D}" dt="2022-12-05T08:30:05.839" v="10228" actId="21"/>
          <ac:spMkLst>
            <pc:docMk/>
            <pc:sldMk cId="362429430" sldId="765"/>
            <ac:spMk id="3" creationId="{40E86E5B-C3F7-4BB3-FD30-2224F02A8CF9}"/>
          </ac:spMkLst>
        </pc:spChg>
        <pc:spChg chg="add del mod">
          <ac:chgData name="Dr. Talal Saleh Alshihayb" userId="8b043d94-c3bc-4766-b109-9fc93264eb2d" providerId="ADAL" clId="{5B5ACB80-81E2-4D97-9841-4906B1E7BF6D}" dt="2022-12-04T15:55:06.902" v="8318" actId="478"/>
          <ac:spMkLst>
            <pc:docMk/>
            <pc:sldMk cId="362429430" sldId="765"/>
            <ac:spMk id="5" creationId="{A30EC435-A479-3456-6946-6D64C9CCBAF7}"/>
          </ac:spMkLst>
        </pc:spChg>
        <pc:picChg chg="add mod">
          <ac:chgData name="Dr. Talal Saleh Alshihayb" userId="8b043d94-c3bc-4766-b109-9fc93264eb2d" providerId="ADAL" clId="{5B5ACB80-81E2-4D97-9841-4906B1E7BF6D}" dt="2022-12-05T06:55:15.660" v="10219"/>
          <ac:picMkLst>
            <pc:docMk/>
            <pc:sldMk cId="362429430" sldId="765"/>
            <ac:picMk id="6" creationId="{50220513-FD61-F7EC-F1D7-4E47F53C66CD}"/>
          </ac:picMkLst>
        </pc:picChg>
      </pc:sldChg>
      <pc:sldChg chg="modSp add del mod">
        <pc:chgData name="Dr. Talal Saleh Alshihayb" userId="8b043d94-c3bc-4766-b109-9fc93264eb2d" providerId="ADAL" clId="{5B5ACB80-81E2-4D97-9841-4906B1E7BF6D}" dt="2022-12-04T16:02:18.213" v="8972" actId="47"/>
        <pc:sldMkLst>
          <pc:docMk/>
          <pc:sldMk cId="1076934781" sldId="766"/>
        </pc:sldMkLst>
        <pc:spChg chg="mod">
          <ac:chgData name="Dr. Talal Saleh Alshihayb" userId="8b043d94-c3bc-4766-b109-9fc93264eb2d" providerId="ADAL" clId="{5B5ACB80-81E2-4D97-9841-4906B1E7BF6D}" dt="2022-12-04T15:55:12.191" v="8319" actId="1076"/>
          <ac:spMkLst>
            <pc:docMk/>
            <pc:sldMk cId="1076934781" sldId="766"/>
            <ac:spMk id="5" creationId="{A30EC435-A479-3456-6946-6D64C9CCBAF7}"/>
          </ac:spMkLst>
        </pc:spChg>
      </pc:sldChg>
      <pc:sldChg chg="delSp modSp add del mod">
        <pc:chgData name="Dr. Talal Saleh Alshihayb" userId="8b043d94-c3bc-4766-b109-9fc93264eb2d" providerId="ADAL" clId="{5B5ACB80-81E2-4D97-9841-4906B1E7BF6D}" dt="2022-12-04T16:22:18.415" v="9157" actId="47"/>
        <pc:sldMkLst>
          <pc:docMk/>
          <pc:sldMk cId="3423780775" sldId="766"/>
        </pc:sldMkLst>
        <pc:spChg chg="mod">
          <ac:chgData name="Dr. Talal Saleh Alshihayb" userId="8b043d94-c3bc-4766-b109-9fc93264eb2d" providerId="ADAL" clId="{5B5ACB80-81E2-4D97-9841-4906B1E7BF6D}" dt="2022-12-04T16:07:33.007" v="9054" actId="404"/>
          <ac:spMkLst>
            <pc:docMk/>
            <pc:sldMk cId="3423780775" sldId="766"/>
            <ac:spMk id="3" creationId="{75D5932A-01ED-40F2-AC97-1D9B1EC62934}"/>
          </ac:spMkLst>
        </pc:spChg>
        <pc:spChg chg="mod">
          <ac:chgData name="Dr. Talal Saleh Alshihayb" userId="8b043d94-c3bc-4766-b109-9fc93264eb2d" providerId="ADAL" clId="{5B5ACB80-81E2-4D97-9841-4906B1E7BF6D}" dt="2022-12-04T16:10:37.197" v="9079" actId="207"/>
          <ac:spMkLst>
            <pc:docMk/>
            <pc:sldMk cId="3423780775" sldId="766"/>
            <ac:spMk id="4" creationId="{7B421E30-4CB5-47FB-8080-4DE246E02A77}"/>
          </ac:spMkLst>
        </pc:spChg>
        <pc:spChg chg="del">
          <ac:chgData name="Dr. Talal Saleh Alshihayb" userId="8b043d94-c3bc-4766-b109-9fc93264eb2d" providerId="ADAL" clId="{5B5ACB80-81E2-4D97-9841-4906B1E7BF6D}" dt="2022-12-04T16:07:06.213" v="9051" actId="478"/>
          <ac:spMkLst>
            <pc:docMk/>
            <pc:sldMk cId="3423780775" sldId="766"/>
            <ac:spMk id="8" creationId="{BEEA4A88-9887-40F1-9768-E27C097772D3}"/>
          </ac:spMkLst>
        </pc:spChg>
      </pc:sldChg>
      <pc:sldChg chg="add del">
        <pc:chgData name="Dr. Talal Saleh Alshihayb" userId="8b043d94-c3bc-4766-b109-9fc93264eb2d" providerId="ADAL" clId="{5B5ACB80-81E2-4D97-9841-4906B1E7BF6D}" dt="2022-12-04T15:54:39.924" v="8313" actId="47"/>
        <pc:sldMkLst>
          <pc:docMk/>
          <pc:sldMk cId="4018111469" sldId="766"/>
        </pc:sldMkLst>
      </pc:sldChg>
      <pc:sldChg chg="delSp modSp add del mod">
        <pc:chgData name="Dr. Talal Saleh Alshihayb" userId="8b043d94-c3bc-4766-b109-9fc93264eb2d" providerId="ADAL" clId="{5B5ACB80-81E2-4D97-9841-4906B1E7BF6D}" dt="2022-12-04T16:22:18.415" v="9157" actId="47"/>
        <pc:sldMkLst>
          <pc:docMk/>
          <pc:sldMk cId="216753529" sldId="767"/>
        </pc:sldMkLst>
        <pc:spChg chg="mod">
          <ac:chgData name="Dr. Talal Saleh Alshihayb" userId="8b043d94-c3bc-4766-b109-9fc93264eb2d" providerId="ADAL" clId="{5B5ACB80-81E2-4D97-9841-4906B1E7BF6D}" dt="2022-12-04T16:10:43.240" v="9080" actId="207"/>
          <ac:spMkLst>
            <pc:docMk/>
            <pc:sldMk cId="216753529" sldId="767"/>
            <ac:spMk id="3" creationId="{75D5932A-01ED-40F2-AC97-1D9B1EC62934}"/>
          </ac:spMkLst>
        </pc:spChg>
        <pc:spChg chg="del">
          <ac:chgData name="Dr. Talal Saleh Alshihayb" userId="8b043d94-c3bc-4766-b109-9fc93264eb2d" providerId="ADAL" clId="{5B5ACB80-81E2-4D97-9841-4906B1E7BF6D}" dt="2022-12-04T16:06:52.026" v="9046" actId="478"/>
          <ac:spMkLst>
            <pc:docMk/>
            <pc:sldMk cId="216753529" sldId="767"/>
            <ac:spMk id="4" creationId="{7B421E30-4CB5-47FB-8080-4DE246E02A77}"/>
          </ac:spMkLst>
        </pc:spChg>
        <pc:spChg chg="del">
          <ac:chgData name="Dr. Talal Saleh Alshihayb" userId="8b043d94-c3bc-4766-b109-9fc93264eb2d" providerId="ADAL" clId="{5B5ACB80-81E2-4D97-9841-4906B1E7BF6D}" dt="2022-12-04T16:06:54.786" v="9047" actId="478"/>
          <ac:spMkLst>
            <pc:docMk/>
            <pc:sldMk cId="216753529" sldId="767"/>
            <ac:spMk id="8" creationId="{BEEA4A88-9887-40F1-9768-E27C097772D3}"/>
          </ac:spMkLst>
        </pc:spChg>
      </pc:sldChg>
      <pc:sldChg chg="add del">
        <pc:chgData name="Dr. Talal Saleh Alshihayb" userId="8b043d94-c3bc-4766-b109-9fc93264eb2d" providerId="ADAL" clId="{5B5ACB80-81E2-4D97-9841-4906B1E7BF6D}" dt="2022-12-04T15:54:41.358" v="8314" actId="47"/>
        <pc:sldMkLst>
          <pc:docMk/>
          <pc:sldMk cId="2216567641" sldId="767"/>
        </pc:sldMkLst>
      </pc:sldChg>
      <pc:sldChg chg="delSp modSp add del mod">
        <pc:chgData name="Dr. Talal Saleh Alshihayb" userId="8b043d94-c3bc-4766-b109-9fc93264eb2d" providerId="ADAL" clId="{5B5ACB80-81E2-4D97-9841-4906B1E7BF6D}" dt="2022-12-04T16:22:18.415" v="9157" actId="47"/>
        <pc:sldMkLst>
          <pc:docMk/>
          <pc:sldMk cId="3767665305" sldId="768"/>
        </pc:sldMkLst>
        <pc:spChg chg="mod">
          <ac:chgData name="Dr. Talal Saleh Alshihayb" userId="8b043d94-c3bc-4766-b109-9fc93264eb2d" providerId="ADAL" clId="{5B5ACB80-81E2-4D97-9841-4906B1E7BF6D}" dt="2022-12-04T16:10:50.455" v="9081" actId="207"/>
          <ac:spMkLst>
            <pc:docMk/>
            <pc:sldMk cId="3767665305" sldId="768"/>
            <ac:spMk id="3" creationId="{75D5932A-01ED-40F2-AC97-1D9B1EC62934}"/>
          </ac:spMkLst>
        </pc:spChg>
        <pc:spChg chg="del">
          <ac:chgData name="Dr. Talal Saleh Alshihayb" userId="8b043d94-c3bc-4766-b109-9fc93264eb2d" providerId="ADAL" clId="{5B5ACB80-81E2-4D97-9841-4906B1E7BF6D}" dt="2022-12-04T16:07:55.213" v="9056" actId="478"/>
          <ac:spMkLst>
            <pc:docMk/>
            <pc:sldMk cId="3767665305" sldId="768"/>
            <ac:spMk id="4" creationId="{7B421E30-4CB5-47FB-8080-4DE246E02A77}"/>
          </ac:spMkLst>
        </pc:spChg>
        <pc:spChg chg="mod">
          <ac:chgData name="Dr. Talal Saleh Alshihayb" userId="8b043d94-c3bc-4766-b109-9fc93264eb2d" providerId="ADAL" clId="{5B5ACB80-81E2-4D97-9841-4906B1E7BF6D}" dt="2022-12-04T16:10:54.257" v="9082" actId="207"/>
          <ac:spMkLst>
            <pc:docMk/>
            <pc:sldMk cId="3767665305" sldId="768"/>
            <ac:spMk id="8" creationId="{BEEA4A88-9887-40F1-9768-E27C097772D3}"/>
          </ac:spMkLst>
        </pc:spChg>
      </pc:sldChg>
      <pc:sldChg chg="addSp delSp modSp new mod">
        <pc:chgData name="Dr. Talal Saleh Alshihayb" userId="8b043d94-c3bc-4766-b109-9fc93264eb2d" providerId="ADAL" clId="{5B5ACB80-81E2-4D97-9841-4906B1E7BF6D}" dt="2022-12-05T06:55:30.047" v="10220"/>
        <pc:sldMkLst>
          <pc:docMk/>
          <pc:sldMk cId="2655887267" sldId="769"/>
        </pc:sldMkLst>
        <pc:spChg chg="del">
          <ac:chgData name="Dr. Talal Saleh Alshihayb" userId="8b043d94-c3bc-4766-b109-9fc93264eb2d" providerId="ADAL" clId="{5B5ACB80-81E2-4D97-9841-4906B1E7BF6D}" dt="2022-12-04T16:33:41.686" v="9999" actId="478"/>
          <ac:spMkLst>
            <pc:docMk/>
            <pc:sldMk cId="2655887267" sldId="769"/>
            <ac:spMk id="2" creationId="{F9C0E9C3-96D5-CEDB-8793-5E479D493BE4}"/>
          </ac:spMkLst>
        </pc:spChg>
        <pc:spChg chg="del">
          <ac:chgData name="Dr. Talal Saleh Alshihayb" userId="8b043d94-c3bc-4766-b109-9fc93264eb2d" providerId="ADAL" clId="{5B5ACB80-81E2-4D97-9841-4906B1E7BF6D}" dt="2022-12-04T16:23:41.261" v="9160" actId="478"/>
          <ac:spMkLst>
            <pc:docMk/>
            <pc:sldMk cId="2655887267" sldId="769"/>
            <ac:spMk id="3" creationId="{4E31F078-B8CB-7D00-CE60-802B22DD5C23}"/>
          </ac:spMkLst>
        </pc:spChg>
        <pc:graphicFrameChg chg="add mod modGraphic">
          <ac:chgData name="Dr. Talal Saleh Alshihayb" userId="8b043d94-c3bc-4766-b109-9fc93264eb2d" providerId="ADAL" clId="{5B5ACB80-81E2-4D97-9841-4906B1E7BF6D}" dt="2022-12-05T06:54:24.087" v="10216" actId="20577"/>
          <ac:graphicFrameMkLst>
            <pc:docMk/>
            <pc:sldMk cId="2655887267" sldId="769"/>
            <ac:graphicFrameMk id="4" creationId="{3BD7C5DA-A6B1-2EAF-5B62-F0EABB33EEAE}"/>
          </ac:graphicFrameMkLst>
        </pc:graphicFrameChg>
        <pc:picChg chg="add mod">
          <ac:chgData name="Dr. Talal Saleh Alshihayb" userId="8b043d94-c3bc-4766-b109-9fc93264eb2d" providerId="ADAL" clId="{5B5ACB80-81E2-4D97-9841-4906B1E7BF6D}" dt="2022-12-05T06:55:30.047" v="10220"/>
          <ac:picMkLst>
            <pc:docMk/>
            <pc:sldMk cId="2655887267" sldId="769"/>
            <ac:picMk id="5" creationId="{F555143E-9C72-6FE1-60D9-266115D30306}"/>
          </ac:picMkLst>
        </pc:picChg>
      </pc:sldChg>
      <pc:sldChg chg="modSp add mod">
        <pc:chgData name="Dr. Talal Saleh Alshihayb" userId="8b043d94-c3bc-4766-b109-9fc93264eb2d" providerId="ADAL" clId="{5B5ACB80-81E2-4D97-9841-4906B1E7BF6D}" dt="2022-12-04T16:16:42.711" v="9117" actId="207"/>
        <pc:sldMkLst>
          <pc:docMk/>
          <pc:sldMk cId="145840439" sldId="770"/>
        </pc:sldMkLst>
        <pc:spChg chg="mod">
          <ac:chgData name="Dr. Talal Saleh Alshihayb" userId="8b043d94-c3bc-4766-b109-9fc93264eb2d" providerId="ADAL" clId="{5B5ACB80-81E2-4D97-9841-4906B1E7BF6D}" dt="2022-12-04T16:16:42.711" v="9117" actId="207"/>
          <ac:spMkLst>
            <pc:docMk/>
            <pc:sldMk cId="145840439" sldId="770"/>
            <ac:spMk id="3" creationId="{1A745822-83F3-0EF7-B018-1E3F9A979AB0}"/>
          </ac:spMkLst>
        </pc:spChg>
      </pc:sldChg>
      <pc:sldChg chg="modSp add mod">
        <pc:chgData name="Dr. Talal Saleh Alshihayb" userId="8b043d94-c3bc-4766-b109-9fc93264eb2d" providerId="ADAL" clId="{5B5ACB80-81E2-4D97-9841-4906B1E7BF6D}" dt="2022-12-04T16:16:52.129" v="9122" actId="403"/>
        <pc:sldMkLst>
          <pc:docMk/>
          <pc:sldMk cId="710738843" sldId="771"/>
        </pc:sldMkLst>
        <pc:spChg chg="mod">
          <ac:chgData name="Dr. Talal Saleh Alshihayb" userId="8b043d94-c3bc-4766-b109-9fc93264eb2d" providerId="ADAL" clId="{5B5ACB80-81E2-4D97-9841-4906B1E7BF6D}" dt="2022-12-04T16:16:52.129" v="9122" actId="403"/>
          <ac:spMkLst>
            <pc:docMk/>
            <pc:sldMk cId="710738843" sldId="771"/>
            <ac:spMk id="3" creationId="{1A745822-83F3-0EF7-B018-1E3F9A979AB0}"/>
          </ac:spMkLst>
        </pc:spChg>
      </pc:sldChg>
      <pc:sldChg chg="modSp add mod">
        <pc:chgData name="Dr. Talal Saleh Alshihayb" userId="8b043d94-c3bc-4766-b109-9fc93264eb2d" providerId="ADAL" clId="{5B5ACB80-81E2-4D97-9841-4906B1E7BF6D}" dt="2022-12-04T16:18:47.821" v="9141" actId="2711"/>
        <pc:sldMkLst>
          <pc:docMk/>
          <pc:sldMk cId="2989857588" sldId="772"/>
        </pc:sldMkLst>
        <pc:spChg chg="mod">
          <ac:chgData name="Dr. Talal Saleh Alshihayb" userId="8b043d94-c3bc-4766-b109-9fc93264eb2d" providerId="ADAL" clId="{5B5ACB80-81E2-4D97-9841-4906B1E7BF6D}" dt="2022-12-04T16:18:47.821" v="9141" actId="2711"/>
          <ac:spMkLst>
            <pc:docMk/>
            <pc:sldMk cId="2989857588" sldId="772"/>
            <ac:spMk id="3" creationId="{1A745822-83F3-0EF7-B018-1E3F9A979AB0}"/>
          </ac:spMkLst>
        </pc:spChg>
      </pc:sldChg>
      <pc:sldChg chg="modSp add mod">
        <pc:chgData name="Dr. Talal Saleh Alshihayb" userId="8b043d94-c3bc-4766-b109-9fc93264eb2d" providerId="ADAL" clId="{5B5ACB80-81E2-4D97-9841-4906B1E7BF6D}" dt="2022-12-04T16:18:02.514" v="9133" actId="27636"/>
        <pc:sldMkLst>
          <pc:docMk/>
          <pc:sldMk cId="841625076" sldId="773"/>
        </pc:sldMkLst>
        <pc:spChg chg="mod">
          <ac:chgData name="Dr. Talal Saleh Alshihayb" userId="8b043d94-c3bc-4766-b109-9fc93264eb2d" providerId="ADAL" clId="{5B5ACB80-81E2-4D97-9841-4906B1E7BF6D}" dt="2022-12-04T16:18:02.514" v="9133" actId="27636"/>
          <ac:spMkLst>
            <pc:docMk/>
            <pc:sldMk cId="841625076" sldId="773"/>
            <ac:spMk id="3" creationId="{1A745822-83F3-0EF7-B018-1E3F9A979AB0}"/>
          </ac:spMkLst>
        </pc:spChg>
      </pc:sldChg>
      <pc:sldChg chg="modSp add mod">
        <pc:chgData name="Dr. Talal Saleh Alshihayb" userId="8b043d94-c3bc-4766-b109-9fc93264eb2d" providerId="ADAL" clId="{5B5ACB80-81E2-4D97-9841-4906B1E7BF6D}" dt="2022-12-04T16:20:35.614" v="9156" actId="207"/>
        <pc:sldMkLst>
          <pc:docMk/>
          <pc:sldMk cId="1140945735" sldId="774"/>
        </pc:sldMkLst>
        <pc:spChg chg="mod">
          <ac:chgData name="Dr. Talal Saleh Alshihayb" userId="8b043d94-c3bc-4766-b109-9fc93264eb2d" providerId="ADAL" clId="{5B5ACB80-81E2-4D97-9841-4906B1E7BF6D}" dt="2022-12-04T16:20:35.614" v="9156" actId="207"/>
          <ac:spMkLst>
            <pc:docMk/>
            <pc:sldMk cId="1140945735" sldId="774"/>
            <ac:spMk id="3" creationId="{1A745822-83F3-0EF7-B018-1E3F9A979AB0}"/>
          </ac:spMkLst>
        </pc:spChg>
      </pc:sldChg>
      <pc:sldChg chg="add del">
        <pc:chgData name="Dr. Talal Saleh Alshihayb" userId="8b043d94-c3bc-4766-b109-9fc93264eb2d" providerId="ADAL" clId="{5B5ACB80-81E2-4D97-9841-4906B1E7BF6D}" dt="2022-12-04T16:19:25.489" v="9144" actId="47"/>
        <pc:sldMkLst>
          <pc:docMk/>
          <pc:sldMk cId="1471785370" sldId="775"/>
        </pc:sldMkLst>
      </pc:sldChg>
      <pc:sldChg chg="addSp delSp modSp new mod">
        <pc:chgData name="Dr. Talal Saleh Alshihayb" userId="8b043d94-c3bc-4766-b109-9fc93264eb2d" providerId="ADAL" clId="{5B5ACB80-81E2-4D97-9841-4906B1E7BF6D}" dt="2022-12-09T10:14:09.117" v="10301" actId="1076"/>
        <pc:sldMkLst>
          <pc:docMk/>
          <pc:sldMk cId="1685809862" sldId="775"/>
        </pc:sldMkLst>
        <pc:spChg chg="mod">
          <ac:chgData name="Dr. Talal Saleh Alshihayb" userId="8b043d94-c3bc-4766-b109-9fc93264eb2d" providerId="ADAL" clId="{5B5ACB80-81E2-4D97-9841-4906B1E7BF6D}" dt="2022-12-09T10:07:15.939" v="10269" actId="20577"/>
          <ac:spMkLst>
            <pc:docMk/>
            <pc:sldMk cId="1685809862" sldId="775"/>
            <ac:spMk id="2" creationId="{81EFDC1C-08F5-D344-6D46-73B81C21708C}"/>
          </ac:spMkLst>
        </pc:spChg>
        <pc:spChg chg="del">
          <ac:chgData name="Dr. Talal Saleh Alshihayb" userId="8b043d94-c3bc-4766-b109-9fc93264eb2d" providerId="ADAL" clId="{5B5ACB80-81E2-4D97-9841-4906B1E7BF6D}" dt="2022-12-09T10:07:20.828" v="10270" actId="478"/>
          <ac:spMkLst>
            <pc:docMk/>
            <pc:sldMk cId="1685809862" sldId="775"/>
            <ac:spMk id="3" creationId="{DA192E34-D4CD-C9FD-F9B3-4E21DD7E63C5}"/>
          </ac:spMkLst>
        </pc:spChg>
        <pc:spChg chg="add mod">
          <ac:chgData name="Dr. Talal Saleh Alshihayb" userId="8b043d94-c3bc-4766-b109-9fc93264eb2d" providerId="ADAL" clId="{5B5ACB80-81E2-4D97-9841-4906B1E7BF6D}" dt="2022-12-09T10:14:09.117" v="10301" actId="1076"/>
          <ac:spMkLst>
            <pc:docMk/>
            <pc:sldMk cId="1685809862" sldId="775"/>
            <ac:spMk id="8" creationId="{19BBEB9A-CCDD-5818-BA38-11DD45A699E0}"/>
          </ac:spMkLst>
        </pc:spChg>
        <pc:picChg chg="add mod">
          <ac:chgData name="Dr. Talal Saleh Alshihayb" userId="8b043d94-c3bc-4766-b109-9fc93264eb2d" providerId="ADAL" clId="{5B5ACB80-81E2-4D97-9841-4906B1E7BF6D}" dt="2022-12-09T10:07:27.505" v="10271"/>
          <ac:picMkLst>
            <pc:docMk/>
            <pc:sldMk cId="1685809862" sldId="775"/>
            <ac:picMk id="4" creationId="{71C7C492-AD71-925A-E6A4-A71200F75B74}"/>
          </ac:picMkLst>
        </pc:picChg>
        <pc:picChg chg="add mod modCrop">
          <ac:chgData name="Dr. Talal Saleh Alshihayb" userId="8b043d94-c3bc-4766-b109-9fc93264eb2d" providerId="ADAL" clId="{5B5ACB80-81E2-4D97-9841-4906B1E7BF6D}" dt="2022-12-09T10:13:52.268" v="10297" actId="1076"/>
          <ac:picMkLst>
            <pc:docMk/>
            <pc:sldMk cId="1685809862" sldId="775"/>
            <ac:picMk id="6" creationId="{51C00AD3-8A69-28EF-B535-7F8DE509DA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9EB8B-0C2A-4A95-B373-9F2FDED7D5AD}" type="datetimeFigureOut">
              <a:rPr lang="en-US" smtClean="0"/>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E4E6A6-2A3C-404C-98CE-BF1AAFDCB140}" type="slidenum">
              <a:rPr lang="en-US" smtClean="0"/>
              <a:t>‹#›</a:t>
            </a:fld>
            <a:endParaRPr lang="en-US"/>
          </a:p>
        </p:txBody>
      </p:sp>
    </p:spTree>
    <p:extLst>
      <p:ext uri="{BB962C8B-B14F-4D97-AF65-F5344CB8AC3E}">
        <p14:creationId xmlns:p14="http://schemas.microsoft.com/office/powerpoint/2010/main" val="2977670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rtl="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Arial" panose="020B0604020202020204" pitchFamily="34" charset="0"/>
              </a:rPr>
              <a:t>Mid 19</a:t>
            </a:r>
            <a:r>
              <a:rPr lang="en-US" sz="1200" baseline="30000" dirty="0">
                <a:effectLst/>
                <a:latin typeface="Calibri" panose="020F0502020204030204" pitchFamily="34" charset="0"/>
                <a:ea typeface="Calibri" panose="020F0502020204030204" pitchFamily="34" charset="0"/>
                <a:cs typeface="Arial" panose="020B0604020202020204" pitchFamily="34" charset="0"/>
              </a:rPr>
              <a:t>th</a:t>
            </a:r>
            <a:r>
              <a:rPr lang="en-US" sz="1200" dirty="0">
                <a:effectLst/>
                <a:latin typeface="Calibri" panose="020F0502020204030204" pitchFamily="34" charset="0"/>
                <a:ea typeface="Calibri" panose="020F0502020204030204" pitchFamily="34" charset="0"/>
                <a:cs typeface="Arial" panose="020B0604020202020204" pitchFamily="34" charset="0"/>
              </a:rPr>
              <a:t> century a disease spread all over London and killed a lot of people</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Unknown</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John snow suspected that water was the source</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Deaths were higher in districts where the disease spread</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The regions were disease spread and deaths were high were served by two water companies (Southward and Vauxhall and Lambeth)</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Both companies picked water from sewage</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Lambeth company changed the source of water</a:t>
            </a:r>
          </a:p>
          <a:p>
            <a:pPr marL="342900" marR="0" lvl="0" indent="-342900" rtl="0">
              <a:lnSpc>
                <a:spcPct val="107000"/>
              </a:lnSpc>
              <a:spcBef>
                <a:spcPts val="0"/>
              </a:spcBef>
              <a:spcAft>
                <a:spcPts val="0"/>
              </a:spcAft>
              <a:buFont typeface="Symbol" panose="05050102010706020507" pitchFamily="18" charset="2"/>
              <a:buChar char=""/>
            </a:pPr>
            <a:r>
              <a:rPr lang="en-US" sz="1200" dirty="0">
                <a:latin typeface="Calibri" panose="020F0502020204030204" pitchFamily="34" charset="0"/>
                <a:ea typeface="Calibri" panose="020F0502020204030204" pitchFamily="34" charset="0"/>
                <a:cs typeface="Arial" panose="020B0604020202020204" pitchFamily="34" charset="0"/>
              </a:rPr>
              <a:t>Districts supplied by Lambeth has fewer deaths than ones supplied by the other company  </a:t>
            </a:r>
          </a:p>
          <a:p>
            <a:endParaRPr lang="en-US" dirty="0"/>
          </a:p>
        </p:txBody>
      </p:sp>
      <p:sp>
        <p:nvSpPr>
          <p:cNvPr id="4" name="Slide Number Placeholder 3"/>
          <p:cNvSpPr>
            <a:spLocks noGrp="1"/>
          </p:cNvSpPr>
          <p:nvPr>
            <p:ph type="sldNum" sz="quarter" idx="5"/>
          </p:nvPr>
        </p:nvSpPr>
        <p:spPr/>
        <p:txBody>
          <a:bodyPr/>
          <a:lstStyle/>
          <a:p>
            <a:fld id="{B5E4E6A6-2A3C-404C-98CE-BF1AAFDCB140}" type="slidenum">
              <a:rPr lang="en-US" smtClean="0"/>
              <a:t>6</a:t>
            </a:fld>
            <a:endParaRPr lang="en-US"/>
          </a:p>
        </p:txBody>
      </p:sp>
    </p:spTree>
    <p:extLst>
      <p:ext uri="{BB962C8B-B14F-4D97-AF65-F5344CB8AC3E}">
        <p14:creationId xmlns:p14="http://schemas.microsoft.com/office/powerpoint/2010/main" val="1195836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a:t>
            </a:r>
          </a:p>
        </p:txBody>
      </p:sp>
      <p:sp>
        <p:nvSpPr>
          <p:cNvPr id="4" name="Slide Number Placeholder 3"/>
          <p:cNvSpPr>
            <a:spLocks noGrp="1"/>
          </p:cNvSpPr>
          <p:nvPr>
            <p:ph type="sldNum" sz="quarter" idx="5"/>
          </p:nvPr>
        </p:nvSpPr>
        <p:spPr/>
        <p:txBody>
          <a:bodyPr/>
          <a:lstStyle/>
          <a:p>
            <a:fld id="{B5E4E6A6-2A3C-404C-98CE-BF1AAFDCB140}" type="slidenum">
              <a:rPr lang="en-US" smtClean="0"/>
              <a:t>30</a:t>
            </a:fld>
            <a:endParaRPr lang="en-US"/>
          </a:p>
        </p:txBody>
      </p:sp>
    </p:spTree>
    <p:extLst>
      <p:ext uri="{BB962C8B-B14F-4D97-AF65-F5344CB8AC3E}">
        <p14:creationId xmlns:p14="http://schemas.microsoft.com/office/powerpoint/2010/main" val="954832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4E6A6-2A3C-404C-98CE-BF1AAFDCB140}" type="slidenum">
              <a:rPr lang="en-US" smtClean="0"/>
              <a:t>34</a:t>
            </a:fld>
            <a:endParaRPr lang="en-US"/>
          </a:p>
        </p:txBody>
      </p:sp>
    </p:spTree>
    <p:extLst>
      <p:ext uri="{BB962C8B-B14F-4D97-AF65-F5344CB8AC3E}">
        <p14:creationId xmlns:p14="http://schemas.microsoft.com/office/powerpoint/2010/main" val="1693596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0E0719-A363-4E5C-96D6-9ED735144F35}" type="slidenum">
              <a:rPr lang="en-US" smtClean="0"/>
              <a:t>45</a:t>
            </a:fld>
            <a:endParaRPr lang="en-US"/>
          </a:p>
        </p:txBody>
      </p:sp>
    </p:spTree>
    <p:extLst>
      <p:ext uri="{BB962C8B-B14F-4D97-AF65-F5344CB8AC3E}">
        <p14:creationId xmlns:p14="http://schemas.microsoft.com/office/powerpoint/2010/main" val="3617263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Assumptions for incidence proportion:</a:t>
            </a:r>
          </a:p>
          <a:p>
            <a:pPr marL="171450" indent="-171450">
              <a:buFont typeface="Arial" panose="020B0604020202020204" pitchFamily="34" charset="0"/>
              <a:buChar char="•"/>
            </a:pPr>
            <a:r>
              <a:rPr lang="en-US"/>
              <a:t>Fixed period of time (all participants start at the same time and are followed for same amount of time) (instead use incidence rate)</a:t>
            </a:r>
          </a:p>
          <a:p>
            <a:pPr marL="171450" indent="-171450">
              <a:buFont typeface="Arial" panose="020B0604020202020204" pitchFamily="34" charset="0"/>
              <a:buChar char="•"/>
            </a:pPr>
            <a:r>
              <a:rPr lang="en-US"/>
              <a:t>Cannot handle recurrent events (instead use incidence rate)</a:t>
            </a:r>
          </a:p>
          <a:p>
            <a:pPr marL="171450" indent="-171450">
              <a:buFont typeface="Arial" panose="020B0604020202020204" pitchFamily="34" charset="0"/>
              <a:buChar char="•"/>
            </a:pPr>
            <a:r>
              <a:rPr lang="en-US"/>
              <a:t>No competing risks</a:t>
            </a:r>
          </a:p>
          <a:p>
            <a:pPr marL="171450" indent="-171450">
              <a:buFont typeface="Arial" panose="020B0604020202020204" pitchFamily="34" charset="0"/>
              <a:buChar char="•"/>
            </a:pPr>
            <a:r>
              <a:rPr lang="en-US"/>
              <a:t>No loss to follow-up</a:t>
            </a:r>
          </a:p>
          <a:p>
            <a:endParaRPr lang="en-US" dirty="0"/>
          </a:p>
        </p:txBody>
      </p:sp>
      <p:sp>
        <p:nvSpPr>
          <p:cNvPr id="4" name="Slide Number Placeholder 3"/>
          <p:cNvSpPr>
            <a:spLocks noGrp="1"/>
          </p:cNvSpPr>
          <p:nvPr>
            <p:ph type="sldNum" sz="quarter" idx="5"/>
          </p:nvPr>
        </p:nvSpPr>
        <p:spPr/>
        <p:txBody>
          <a:bodyPr/>
          <a:lstStyle/>
          <a:p>
            <a:fld id="{150E0719-A363-4E5C-96D6-9ED735144F35}" type="slidenum">
              <a:rPr lang="en-US" smtClean="0"/>
              <a:t>48</a:t>
            </a:fld>
            <a:endParaRPr lang="en-US"/>
          </a:p>
        </p:txBody>
      </p:sp>
    </p:spTree>
    <p:extLst>
      <p:ext uri="{BB962C8B-B14F-4D97-AF65-F5344CB8AC3E}">
        <p14:creationId xmlns:p14="http://schemas.microsoft.com/office/powerpoint/2010/main" val="317447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0E0719-A363-4E5C-96D6-9ED735144F35}" type="slidenum">
              <a:rPr lang="en-US" smtClean="0"/>
              <a:t>57</a:t>
            </a:fld>
            <a:endParaRPr lang="en-US"/>
          </a:p>
        </p:txBody>
      </p:sp>
    </p:spTree>
    <p:extLst>
      <p:ext uri="{BB962C8B-B14F-4D97-AF65-F5344CB8AC3E}">
        <p14:creationId xmlns:p14="http://schemas.microsoft.com/office/powerpoint/2010/main" val="3234399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0E0719-A363-4E5C-96D6-9ED735144F35}" type="slidenum">
              <a:rPr lang="en-US" smtClean="0"/>
              <a:t>58</a:t>
            </a:fld>
            <a:endParaRPr lang="en-US"/>
          </a:p>
        </p:txBody>
      </p:sp>
    </p:spTree>
    <p:extLst>
      <p:ext uri="{BB962C8B-B14F-4D97-AF65-F5344CB8AC3E}">
        <p14:creationId xmlns:p14="http://schemas.microsoft.com/office/powerpoint/2010/main" val="715907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0E0719-A363-4E5C-96D6-9ED735144F35}" type="slidenum">
              <a:rPr lang="en-US" smtClean="0"/>
              <a:t>59</a:t>
            </a:fld>
            <a:endParaRPr lang="en-US"/>
          </a:p>
        </p:txBody>
      </p:sp>
    </p:spTree>
    <p:extLst>
      <p:ext uri="{BB962C8B-B14F-4D97-AF65-F5344CB8AC3E}">
        <p14:creationId xmlns:p14="http://schemas.microsoft.com/office/powerpoint/2010/main" val="2553367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Predictive</a:t>
            </a:r>
          </a:p>
        </p:txBody>
      </p:sp>
      <p:sp>
        <p:nvSpPr>
          <p:cNvPr id="4" name="Slide Number Placeholder 3"/>
          <p:cNvSpPr>
            <a:spLocks noGrp="1"/>
          </p:cNvSpPr>
          <p:nvPr>
            <p:ph type="sldNum" sz="quarter" idx="5"/>
          </p:nvPr>
        </p:nvSpPr>
        <p:spPr/>
        <p:txBody>
          <a:bodyPr/>
          <a:lstStyle/>
          <a:p>
            <a:fld id="{B5E4E6A6-2A3C-404C-98CE-BF1AAFDCB140}" type="slidenum">
              <a:rPr lang="en-US" smtClean="0"/>
              <a:t>22</a:t>
            </a:fld>
            <a:endParaRPr lang="en-US"/>
          </a:p>
        </p:txBody>
      </p:sp>
    </p:spTree>
    <p:extLst>
      <p:ext uri="{BB962C8B-B14F-4D97-AF65-F5344CB8AC3E}">
        <p14:creationId xmlns:p14="http://schemas.microsoft.com/office/powerpoint/2010/main" val="4843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Descriptive</a:t>
            </a:r>
          </a:p>
        </p:txBody>
      </p:sp>
      <p:sp>
        <p:nvSpPr>
          <p:cNvPr id="4" name="Slide Number Placeholder 3"/>
          <p:cNvSpPr>
            <a:spLocks noGrp="1"/>
          </p:cNvSpPr>
          <p:nvPr>
            <p:ph type="sldNum" sz="quarter" idx="5"/>
          </p:nvPr>
        </p:nvSpPr>
        <p:spPr/>
        <p:txBody>
          <a:bodyPr/>
          <a:lstStyle/>
          <a:p>
            <a:fld id="{B5E4E6A6-2A3C-404C-98CE-BF1AAFDCB140}" type="slidenum">
              <a:rPr lang="en-US" smtClean="0"/>
              <a:t>23</a:t>
            </a:fld>
            <a:endParaRPr lang="en-US"/>
          </a:p>
        </p:txBody>
      </p:sp>
    </p:spTree>
    <p:extLst>
      <p:ext uri="{BB962C8B-B14F-4D97-AF65-F5344CB8AC3E}">
        <p14:creationId xmlns:p14="http://schemas.microsoft.com/office/powerpoint/2010/main" val="99762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a:t>
            </a:r>
          </a:p>
        </p:txBody>
      </p:sp>
      <p:sp>
        <p:nvSpPr>
          <p:cNvPr id="4" name="Slide Number Placeholder 3"/>
          <p:cNvSpPr>
            <a:spLocks noGrp="1"/>
          </p:cNvSpPr>
          <p:nvPr>
            <p:ph type="sldNum" sz="quarter" idx="5"/>
          </p:nvPr>
        </p:nvSpPr>
        <p:spPr/>
        <p:txBody>
          <a:bodyPr/>
          <a:lstStyle/>
          <a:p>
            <a:fld id="{B5E4E6A6-2A3C-404C-98CE-BF1AAFDCB140}" type="slidenum">
              <a:rPr lang="en-US" smtClean="0"/>
              <a:t>24</a:t>
            </a:fld>
            <a:endParaRPr lang="en-US"/>
          </a:p>
        </p:txBody>
      </p:sp>
    </p:spTree>
    <p:extLst>
      <p:ext uri="{BB962C8B-B14F-4D97-AF65-F5344CB8AC3E}">
        <p14:creationId xmlns:p14="http://schemas.microsoft.com/office/powerpoint/2010/main" val="926625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Descriptive</a:t>
            </a:r>
          </a:p>
        </p:txBody>
      </p:sp>
      <p:sp>
        <p:nvSpPr>
          <p:cNvPr id="4" name="Slide Number Placeholder 3"/>
          <p:cNvSpPr>
            <a:spLocks noGrp="1"/>
          </p:cNvSpPr>
          <p:nvPr>
            <p:ph type="sldNum" sz="quarter" idx="5"/>
          </p:nvPr>
        </p:nvSpPr>
        <p:spPr/>
        <p:txBody>
          <a:bodyPr/>
          <a:lstStyle/>
          <a:p>
            <a:fld id="{B5E4E6A6-2A3C-404C-98CE-BF1AAFDCB140}" type="slidenum">
              <a:rPr lang="en-US" smtClean="0"/>
              <a:t>25</a:t>
            </a:fld>
            <a:endParaRPr lang="en-US"/>
          </a:p>
        </p:txBody>
      </p:sp>
    </p:spTree>
    <p:extLst>
      <p:ext uri="{BB962C8B-B14F-4D97-AF65-F5344CB8AC3E}">
        <p14:creationId xmlns:p14="http://schemas.microsoft.com/office/powerpoint/2010/main" val="4230711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Predicive</a:t>
            </a:r>
            <a:endParaRPr lang="en-US" dirty="0"/>
          </a:p>
        </p:txBody>
      </p:sp>
      <p:sp>
        <p:nvSpPr>
          <p:cNvPr id="4" name="Slide Number Placeholder 3"/>
          <p:cNvSpPr>
            <a:spLocks noGrp="1"/>
          </p:cNvSpPr>
          <p:nvPr>
            <p:ph type="sldNum" sz="quarter" idx="5"/>
          </p:nvPr>
        </p:nvSpPr>
        <p:spPr/>
        <p:txBody>
          <a:bodyPr/>
          <a:lstStyle/>
          <a:p>
            <a:fld id="{B5E4E6A6-2A3C-404C-98CE-BF1AAFDCB140}" type="slidenum">
              <a:rPr lang="en-US" smtClean="0"/>
              <a:t>26</a:t>
            </a:fld>
            <a:endParaRPr lang="en-US"/>
          </a:p>
        </p:txBody>
      </p:sp>
    </p:spTree>
    <p:extLst>
      <p:ext uri="{BB962C8B-B14F-4D97-AF65-F5344CB8AC3E}">
        <p14:creationId xmlns:p14="http://schemas.microsoft.com/office/powerpoint/2010/main" val="4122215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Descriptive</a:t>
            </a:r>
          </a:p>
        </p:txBody>
      </p:sp>
      <p:sp>
        <p:nvSpPr>
          <p:cNvPr id="4" name="Slide Number Placeholder 3"/>
          <p:cNvSpPr>
            <a:spLocks noGrp="1"/>
          </p:cNvSpPr>
          <p:nvPr>
            <p:ph type="sldNum" sz="quarter" idx="5"/>
          </p:nvPr>
        </p:nvSpPr>
        <p:spPr/>
        <p:txBody>
          <a:bodyPr/>
          <a:lstStyle/>
          <a:p>
            <a:fld id="{B5E4E6A6-2A3C-404C-98CE-BF1AAFDCB140}" type="slidenum">
              <a:rPr lang="en-US" smtClean="0"/>
              <a:t>27</a:t>
            </a:fld>
            <a:endParaRPr lang="en-US"/>
          </a:p>
        </p:txBody>
      </p:sp>
    </p:spTree>
    <p:extLst>
      <p:ext uri="{BB962C8B-B14F-4D97-AF65-F5344CB8AC3E}">
        <p14:creationId xmlns:p14="http://schemas.microsoft.com/office/powerpoint/2010/main" val="359864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a:t>
            </a:r>
          </a:p>
        </p:txBody>
      </p:sp>
      <p:sp>
        <p:nvSpPr>
          <p:cNvPr id="4" name="Slide Number Placeholder 3"/>
          <p:cNvSpPr>
            <a:spLocks noGrp="1"/>
          </p:cNvSpPr>
          <p:nvPr>
            <p:ph type="sldNum" sz="quarter" idx="5"/>
          </p:nvPr>
        </p:nvSpPr>
        <p:spPr/>
        <p:txBody>
          <a:bodyPr/>
          <a:lstStyle/>
          <a:p>
            <a:fld id="{B5E4E6A6-2A3C-404C-98CE-BF1AAFDCB140}" type="slidenum">
              <a:rPr lang="en-US" smtClean="0"/>
              <a:t>28</a:t>
            </a:fld>
            <a:endParaRPr lang="en-US"/>
          </a:p>
        </p:txBody>
      </p:sp>
    </p:spTree>
    <p:extLst>
      <p:ext uri="{BB962C8B-B14F-4D97-AF65-F5344CB8AC3E}">
        <p14:creationId xmlns:p14="http://schemas.microsoft.com/office/powerpoint/2010/main" val="1580532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Predictive</a:t>
            </a:r>
          </a:p>
        </p:txBody>
      </p:sp>
      <p:sp>
        <p:nvSpPr>
          <p:cNvPr id="4" name="Slide Number Placeholder 3"/>
          <p:cNvSpPr>
            <a:spLocks noGrp="1"/>
          </p:cNvSpPr>
          <p:nvPr>
            <p:ph type="sldNum" sz="quarter" idx="5"/>
          </p:nvPr>
        </p:nvSpPr>
        <p:spPr/>
        <p:txBody>
          <a:bodyPr/>
          <a:lstStyle/>
          <a:p>
            <a:fld id="{B5E4E6A6-2A3C-404C-98CE-BF1AAFDCB140}" type="slidenum">
              <a:rPr lang="en-US" smtClean="0"/>
              <a:t>29</a:t>
            </a:fld>
            <a:endParaRPr lang="en-US"/>
          </a:p>
        </p:txBody>
      </p:sp>
    </p:spTree>
    <p:extLst>
      <p:ext uri="{BB962C8B-B14F-4D97-AF65-F5344CB8AC3E}">
        <p14:creationId xmlns:p14="http://schemas.microsoft.com/office/powerpoint/2010/main" val="1610035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FD38-32FE-4B30-2B9B-D3F5899E27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951BAE-95A7-75F6-B346-E20AF6F2DA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4CBA72-55C5-F8B0-D9AA-F5F873A85624}"/>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2A958E59-48F2-98D2-29EB-0A9042066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804DC-ADC0-66F5-D2BD-850C8B1D6676}"/>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37499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F836-612A-B4AB-067F-0154169FF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DB250E-51A8-7369-2AA8-4554BF0A43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495CC-1244-4F19-C91E-2F5F9D4A925A}"/>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007539AD-A16F-A34E-19FA-F3528557C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A5538-7C45-75F4-3B12-BD66D804A71D}"/>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106761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ABC5C7-489D-686E-31BB-6CA750691D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112D05-F113-812B-F664-541C2AE4A7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734DD-62BD-F63C-5CC0-D85A3216881D}"/>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CCE7827E-7770-84CB-9199-F5F371041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58F1E-DF4A-7826-6B17-C5E97475809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63343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7AB6-88BA-B622-14C6-A79CF09B01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E63A2F-A0CA-6DF4-D1AA-F53403AE0A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1272F-D995-254E-273E-6E96F29C33CC}"/>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6A8D429B-C8E9-EE3A-EDE7-A0D6AB945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605A8-6998-56A7-284C-48ECBF6BB5F2}"/>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880543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C7C8-B33E-C029-1EDD-1B9560108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499C29-9D36-07B2-34E0-A6C07D1266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39491-2B06-9A71-5B03-FB4C1131FD72}"/>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C1DD485D-2AB2-7C97-9246-BCF7BF105F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04BA6-3E07-9277-DEBE-112AAFAE0D55}"/>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061920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EB60-C924-D5C9-A5A6-59E509C08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1266AD-83EC-2187-A80A-223FF3925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84337-FE42-8078-202E-4506783487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9542A4-205B-622B-D581-5AF5A47CC57E}"/>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6" name="Footer Placeholder 5">
            <a:extLst>
              <a:ext uri="{FF2B5EF4-FFF2-40B4-BE49-F238E27FC236}">
                <a16:creationId xmlns:a16="http://schemas.microsoft.com/office/drawing/2014/main" id="{AEC8DD2B-26AC-47FD-D1E2-196E65041E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A2735F-77ED-C0CF-84ED-93E1E69A034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348938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1BF3-071A-D33D-0CA0-D3E4C14EC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C68F44-8690-C347-8CE5-B4D798BCA2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6AE97B-5E4B-71ED-0F49-924A1090D8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CD04D4-F420-F5A8-F087-CEE7CF116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ACF48-112C-1BF7-2B1B-F981247C1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BC0276-E35E-CB71-44EF-2079F733F403}"/>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8" name="Footer Placeholder 7">
            <a:extLst>
              <a:ext uri="{FF2B5EF4-FFF2-40B4-BE49-F238E27FC236}">
                <a16:creationId xmlns:a16="http://schemas.microsoft.com/office/drawing/2014/main" id="{06CDDF6F-1521-E4B9-7DA8-76B6179ADC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6FB280-81A3-D431-435C-9FDC2F918FD7}"/>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190931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EA2F-AAB9-3B99-CD10-B86FF45E8E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8B041A-FCC2-197B-B8B3-A7F2582983B3}"/>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4" name="Footer Placeholder 3">
            <a:extLst>
              <a:ext uri="{FF2B5EF4-FFF2-40B4-BE49-F238E27FC236}">
                <a16:creationId xmlns:a16="http://schemas.microsoft.com/office/drawing/2014/main" id="{4FE92B8B-7842-E975-FB24-6633E4C236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EFD277-EC94-7D12-90E6-FD84BEE5943B}"/>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71869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27F45-E8A3-8A6C-1EC0-432EEA7C7F69}"/>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3" name="Footer Placeholder 2">
            <a:extLst>
              <a:ext uri="{FF2B5EF4-FFF2-40B4-BE49-F238E27FC236}">
                <a16:creationId xmlns:a16="http://schemas.microsoft.com/office/drawing/2014/main" id="{2B9F64A2-F50F-CC4C-6CB5-35051AA0D7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6A737-EFFF-C3D9-8100-BCC7843688F9}"/>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1472807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1970-316C-81F4-E9CF-4732076F3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DF6115-1004-0DC1-1978-CDE006B05F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8C9EF0-AF04-E192-84BC-52028F82AB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B1364-6CF1-7C77-0F84-3551464BEA9C}"/>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6" name="Footer Placeholder 5">
            <a:extLst>
              <a:ext uri="{FF2B5EF4-FFF2-40B4-BE49-F238E27FC236}">
                <a16:creationId xmlns:a16="http://schemas.microsoft.com/office/drawing/2014/main" id="{802DF183-42FC-14B4-253B-5686D80A3C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BF8B61-6D2A-BCC3-4DD4-E4C7FE7931BB}"/>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61432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0CEE-8A32-1B22-0D80-5E453B07C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0CCA-64A0-D239-FFC3-52706A8DD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DAD90-A4A2-DCFC-24C3-79C033DD1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2835CB-724A-06FB-E7F4-5E0CFB5F0DFE}"/>
              </a:ext>
            </a:extLst>
          </p:cNvPr>
          <p:cNvSpPr>
            <a:spLocks noGrp="1"/>
          </p:cNvSpPr>
          <p:nvPr>
            <p:ph type="dt" sz="half" idx="10"/>
          </p:nvPr>
        </p:nvSpPr>
        <p:spPr/>
        <p:txBody>
          <a:bodyPr/>
          <a:lstStyle/>
          <a:p>
            <a:fld id="{65BC8D64-D1A8-489C-9140-8207B0A78A0A}" type="datetimeFigureOut">
              <a:rPr lang="en-US" smtClean="0"/>
              <a:t>11/22/2023</a:t>
            </a:fld>
            <a:endParaRPr lang="en-US"/>
          </a:p>
        </p:txBody>
      </p:sp>
      <p:sp>
        <p:nvSpPr>
          <p:cNvPr id="6" name="Footer Placeholder 5">
            <a:extLst>
              <a:ext uri="{FF2B5EF4-FFF2-40B4-BE49-F238E27FC236}">
                <a16:creationId xmlns:a16="http://schemas.microsoft.com/office/drawing/2014/main" id="{0408B148-1C7B-A42C-091A-AC7CCC2F0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8247E2-51B6-A755-4313-563A2D67878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41634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1E3D0-2D53-1030-69CB-45E0E5EF5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AC79A5-AAFC-D813-35C5-D92847818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46828-D3BA-9445-8FF3-0F2E2C8023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C8D64-D1A8-489C-9140-8207B0A78A0A}" type="datetimeFigureOut">
              <a:rPr lang="en-US" smtClean="0"/>
              <a:t>11/22/2023</a:t>
            </a:fld>
            <a:endParaRPr lang="en-US"/>
          </a:p>
        </p:txBody>
      </p:sp>
      <p:sp>
        <p:nvSpPr>
          <p:cNvPr id="5" name="Footer Placeholder 4">
            <a:extLst>
              <a:ext uri="{FF2B5EF4-FFF2-40B4-BE49-F238E27FC236}">
                <a16:creationId xmlns:a16="http://schemas.microsoft.com/office/drawing/2014/main" id="{AA4824C8-8A82-3A45-40C9-D5034D7C2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60C97-9ADE-D6C7-0B67-B9C33D8C53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A5BCE-6EC6-40C7-AD98-A69BCC327A29}" type="slidenum">
              <a:rPr lang="en-US" smtClean="0"/>
              <a:t>‹#›</a:t>
            </a:fld>
            <a:endParaRPr lang="en-US"/>
          </a:p>
        </p:txBody>
      </p:sp>
    </p:spTree>
    <p:extLst>
      <p:ext uri="{BB962C8B-B14F-4D97-AF65-F5344CB8AC3E}">
        <p14:creationId xmlns:p14="http://schemas.microsoft.com/office/powerpoint/2010/main" val="1537519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i.org/10.1080/09332480.2019.1579578"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37.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D7CA5-E776-45DC-8A6F-61F81BE0ACA9}"/>
              </a:ext>
            </a:extLst>
          </p:cNvPr>
          <p:cNvSpPr>
            <a:spLocks noGrp="1"/>
          </p:cNvSpPr>
          <p:nvPr>
            <p:ph type="ctrTitle"/>
          </p:nvPr>
        </p:nvSpPr>
        <p:spPr/>
        <p:txBody>
          <a:bodyPr>
            <a:noAutofit/>
          </a:bodyPr>
          <a:lstStyle/>
          <a:p>
            <a:r>
              <a:rPr lang="en-US" b="1" dirty="0">
                <a:solidFill>
                  <a:srgbClr val="D76D6F"/>
                </a:solidFill>
                <a:latin typeface="Tw Cen MT" panose="020B0602020104020603" pitchFamily="34" charset="0"/>
              </a:rPr>
              <a:t>Research Study Design I</a:t>
            </a:r>
            <a:endParaRPr lang="en-US" b="1" dirty="0">
              <a:solidFill>
                <a:srgbClr val="D76D6F"/>
              </a:solidFill>
              <a:latin typeface="Tw Cen MT" panose="020B0602020104020603" pitchFamily="34" charset="0"/>
              <a:cs typeface="Times New Roman" panose="02020603050405020304" pitchFamily="18" charset="0"/>
            </a:endParaRPr>
          </a:p>
        </p:txBody>
      </p:sp>
      <p:sp>
        <p:nvSpPr>
          <p:cNvPr id="4" name="Subtitle 2">
            <a:extLst>
              <a:ext uri="{FF2B5EF4-FFF2-40B4-BE49-F238E27FC236}">
                <a16:creationId xmlns:a16="http://schemas.microsoft.com/office/drawing/2014/main" id="{60E2B75C-4B13-4D3B-82DD-4B19CC839190}"/>
              </a:ext>
            </a:extLst>
          </p:cNvPr>
          <p:cNvSpPr txBox="1">
            <a:spLocks/>
          </p:cNvSpPr>
          <p:nvPr/>
        </p:nvSpPr>
        <p:spPr>
          <a:xfrm>
            <a:off x="1524000" y="688172"/>
            <a:ext cx="9144000" cy="4627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DEPH 312 Principles of Scientific Evidence</a:t>
            </a:r>
          </a:p>
        </p:txBody>
      </p:sp>
      <p:pic>
        <p:nvPicPr>
          <p:cNvPr id="6" name="Picture 5" descr="A picture containing text, sign, room, gambling house&#10;&#10;Description automatically generated">
            <a:extLst>
              <a:ext uri="{FF2B5EF4-FFF2-40B4-BE49-F238E27FC236}">
                <a16:creationId xmlns:a16="http://schemas.microsoft.com/office/drawing/2014/main" id="{5F0A3871-F91A-4EEB-961E-68BA2AAFF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pic>
        <p:nvPicPr>
          <p:cNvPr id="5" name="Picture 2" descr="C:\Documents and Settings\ahourani\Desktop\GSDM_2.jpg">
            <a:extLst>
              <a:ext uri="{FF2B5EF4-FFF2-40B4-BE49-F238E27FC236}">
                <a16:creationId xmlns:a16="http://schemas.microsoft.com/office/drawing/2014/main" id="{C761EF21-EF86-A60B-7764-E3FDA28223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90760" y="40687"/>
            <a:ext cx="1554480" cy="601448"/>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9ADB87EB-75FC-95E6-8162-A63EB9D03ED9}"/>
              </a:ext>
            </a:extLst>
          </p:cNvPr>
          <p:cNvSpPr>
            <a:spLocks noGrp="1"/>
          </p:cNvSpPr>
          <p:nvPr>
            <p:ph type="subTitle" idx="1"/>
          </p:nvPr>
        </p:nvSpPr>
        <p:spPr>
          <a:xfrm>
            <a:off x="343759" y="3602037"/>
            <a:ext cx="11742821" cy="2184879"/>
          </a:xfrm>
        </p:spPr>
        <p:txBody>
          <a:bodyPr>
            <a:normAutofit/>
          </a:bodyPr>
          <a:lstStyle/>
          <a:p>
            <a:pPr algn="ctr">
              <a:lnSpc>
                <a:spcPct val="100000"/>
              </a:lnSpc>
              <a:spcBef>
                <a:spcPts val="0"/>
              </a:spcBef>
            </a:pPr>
            <a:r>
              <a:rPr lang="en-US" sz="2200" b="1" i="1" dirty="0"/>
              <a:t>Talal Alshihayb</a:t>
            </a:r>
            <a:r>
              <a:rPr lang="en-US" sz="2200" dirty="0"/>
              <a:t> </a:t>
            </a:r>
            <a:r>
              <a:rPr lang="en-US" sz="2200" baseline="30000" dirty="0"/>
              <a:t>BDS, </a:t>
            </a:r>
            <a:r>
              <a:rPr lang="en-US" sz="2200" baseline="30000" dirty="0" err="1"/>
              <a:t>DScD</a:t>
            </a:r>
            <a:endParaRPr lang="en-US" sz="2200" baseline="30000" dirty="0"/>
          </a:p>
          <a:p>
            <a:pPr algn="ctr">
              <a:lnSpc>
                <a:spcPct val="100000"/>
              </a:lnSpc>
              <a:spcBef>
                <a:spcPts val="0"/>
              </a:spcBef>
            </a:pPr>
            <a:r>
              <a:rPr lang="en-US" sz="1900" dirty="0"/>
              <a:t>Diplomate, American Board of Dental Public Health</a:t>
            </a:r>
          </a:p>
          <a:p>
            <a:pPr algn="ctr">
              <a:lnSpc>
                <a:spcPct val="100000"/>
              </a:lnSpc>
              <a:spcBef>
                <a:spcPts val="0"/>
              </a:spcBef>
            </a:pPr>
            <a:r>
              <a:rPr lang="en-US" sz="1900" dirty="0"/>
              <a:t>Assistant Professor</a:t>
            </a:r>
          </a:p>
          <a:p>
            <a:pPr algn="ctr">
              <a:lnSpc>
                <a:spcPct val="100000"/>
              </a:lnSpc>
              <a:spcBef>
                <a:spcPts val="0"/>
              </a:spcBef>
            </a:pPr>
            <a:r>
              <a:rPr lang="en-US" sz="1800" dirty="0"/>
              <a:t>Department of Preventive Dental Science, College of Dentistry, King Saud bin Abdulaziz University for Health Sciences</a:t>
            </a:r>
          </a:p>
          <a:p>
            <a:pPr algn="ctr">
              <a:lnSpc>
                <a:spcPct val="100000"/>
              </a:lnSpc>
              <a:spcBef>
                <a:spcPts val="0"/>
              </a:spcBef>
            </a:pPr>
            <a:r>
              <a:rPr lang="en-US" sz="1800" dirty="0"/>
              <a:t>Department of Health Policy and Health Services Research, Henry M. Goldman School of Dental Medicine, Boston University</a:t>
            </a:r>
          </a:p>
          <a:p>
            <a:endParaRPr lang="en-US" dirty="0"/>
          </a:p>
        </p:txBody>
      </p:sp>
      <p:sp>
        <p:nvSpPr>
          <p:cNvPr id="14" name="TextBox 13">
            <a:extLst>
              <a:ext uri="{FF2B5EF4-FFF2-40B4-BE49-F238E27FC236}">
                <a16:creationId xmlns:a16="http://schemas.microsoft.com/office/drawing/2014/main" id="{F4245567-C597-3871-FD3D-E2783E4EAE3C}"/>
              </a:ext>
            </a:extLst>
          </p:cNvPr>
          <p:cNvSpPr txBox="1"/>
          <p:nvPr/>
        </p:nvSpPr>
        <p:spPr>
          <a:xfrm>
            <a:off x="4848626" y="5985162"/>
            <a:ext cx="2635623" cy="369332"/>
          </a:xfrm>
          <a:prstGeom prst="rect">
            <a:avLst/>
          </a:prstGeom>
          <a:noFill/>
        </p:spPr>
        <p:txBody>
          <a:bodyPr wrap="square" rtlCol="0">
            <a:spAutoFit/>
          </a:bodyPr>
          <a:lstStyle/>
          <a:p>
            <a:r>
              <a:rPr lang="en-US" u="sng" dirty="0"/>
              <a:t>shihaybt@ksau-hs.edu.sa</a:t>
            </a:r>
          </a:p>
        </p:txBody>
      </p:sp>
      <p:sp>
        <p:nvSpPr>
          <p:cNvPr id="15" name="TextBox 14">
            <a:extLst>
              <a:ext uri="{FF2B5EF4-FFF2-40B4-BE49-F238E27FC236}">
                <a16:creationId xmlns:a16="http://schemas.microsoft.com/office/drawing/2014/main" id="{3AFEE1C1-3ACB-2FD5-97CE-053AC6EF844A}"/>
              </a:ext>
            </a:extLst>
          </p:cNvPr>
          <p:cNvSpPr txBox="1"/>
          <p:nvPr/>
        </p:nvSpPr>
        <p:spPr>
          <a:xfrm>
            <a:off x="5001542" y="5575705"/>
            <a:ext cx="2188916" cy="369332"/>
          </a:xfrm>
          <a:prstGeom prst="rect">
            <a:avLst/>
          </a:prstGeom>
          <a:noFill/>
        </p:spPr>
        <p:txBody>
          <a:bodyPr wrap="square">
            <a:spAutoFit/>
          </a:bodyPr>
          <a:lstStyle/>
          <a:p>
            <a:pPr algn="ctr">
              <a:lnSpc>
                <a:spcPct val="100000"/>
              </a:lnSpc>
              <a:spcBef>
                <a:spcPts val="0"/>
              </a:spcBef>
            </a:pPr>
            <a:r>
              <a:rPr lang="en-US" sz="1800" b="1" dirty="0"/>
              <a:t>December </a:t>
            </a:r>
            <a:r>
              <a:rPr lang="en-US" b="1" dirty="0"/>
              <a:t>4</a:t>
            </a:r>
            <a:r>
              <a:rPr lang="en-US" sz="1800" b="1" dirty="0"/>
              <a:t>, 2023</a:t>
            </a:r>
          </a:p>
        </p:txBody>
      </p:sp>
    </p:spTree>
    <p:extLst>
      <p:ext uri="{BB962C8B-B14F-4D97-AF65-F5344CB8AC3E}">
        <p14:creationId xmlns:p14="http://schemas.microsoft.com/office/powerpoint/2010/main" val="1929648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538B-7FBE-433F-9F35-21A056BFF6DA}"/>
              </a:ext>
            </a:extLst>
          </p:cNvPr>
          <p:cNvSpPr>
            <a:spLocks noGrp="1"/>
          </p:cNvSpPr>
          <p:nvPr>
            <p:ph type="title"/>
          </p:nvPr>
        </p:nvSpPr>
        <p:spPr/>
        <p:txBody>
          <a:bodyPr/>
          <a:lstStyle/>
          <a:p>
            <a:r>
              <a:rPr lang="en-US" b="1" dirty="0">
                <a:latin typeface="Tw Cen MT" panose="020B0602020104020603" pitchFamily="34" charset="0"/>
              </a:rPr>
              <a:t>The different research/study tasks</a:t>
            </a:r>
          </a:p>
        </p:txBody>
      </p:sp>
      <p:sp>
        <p:nvSpPr>
          <p:cNvPr id="3" name="Content Placeholder 2">
            <a:extLst>
              <a:ext uri="{FF2B5EF4-FFF2-40B4-BE49-F238E27FC236}">
                <a16:creationId xmlns:a16="http://schemas.microsoft.com/office/drawing/2014/main" id="{75D5932A-01ED-40F2-AC97-1D9B1EC62934}"/>
              </a:ext>
            </a:extLst>
          </p:cNvPr>
          <p:cNvSpPr>
            <a:spLocks noGrp="1"/>
          </p:cNvSpPr>
          <p:nvPr>
            <p:ph idx="1"/>
          </p:nvPr>
        </p:nvSpPr>
        <p:spPr>
          <a:xfrm>
            <a:off x="838200" y="1825624"/>
            <a:ext cx="10515600" cy="4795182"/>
          </a:xfrm>
        </p:spPr>
        <p:txBody>
          <a:bodyPr>
            <a:normAutofit/>
          </a:bodyPr>
          <a:lstStyle/>
          <a:p>
            <a:r>
              <a:rPr lang="en-US" sz="3600" b="1" dirty="0">
                <a:solidFill>
                  <a:srgbClr val="D76D6F"/>
                </a:solidFill>
              </a:rPr>
              <a:t>Descriptive</a:t>
            </a:r>
          </a:p>
          <a:p>
            <a:r>
              <a:rPr lang="en-US" sz="3600" b="1" dirty="0">
                <a:solidFill>
                  <a:srgbClr val="254B56"/>
                </a:solidFill>
              </a:rPr>
              <a:t>Predictive (factual prediction)</a:t>
            </a:r>
          </a:p>
          <a:p>
            <a:r>
              <a:rPr lang="en-US" sz="3600" b="1" dirty="0">
                <a:solidFill>
                  <a:srgbClr val="EEB66B"/>
                </a:solidFill>
              </a:rPr>
              <a:t>Causal (counterfactual prediction)</a:t>
            </a:r>
          </a:p>
          <a:p>
            <a:pPr marL="914400" lvl="2" indent="0">
              <a:buNone/>
            </a:pPr>
            <a:endParaRPr lang="en-US" sz="2800" dirty="0"/>
          </a:p>
        </p:txBody>
      </p:sp>
      <p:sp>
        <p:nvSpPr>
          <p:cNvPr id="6" name="TextBox 5">
            <a:extLst>
              <a:ext uri="{FF2B5EF4-FFF2-40B4-BE49-F238E27FC236}">
                <a16:creationId xmlns:a16="http://schemas.microsoft.com/office/drawing/2014/main" id="{9AA78311-B7A4-4B4D-9374-E91E8D82F8A2}"/>
              </a:ext>
            </a:extLst>
          </p:cNvPr>
          <p:cNvSpPr txBox="1"/>
          <p:nvPr/>
        </p:nvSpPr>
        <p:spPr>
          <a:xfrm>
            <a:off x="3048573" y="6492875"/>
            <a:ext cx="6094854" cy="338554"/>
          </a:xfrm>
          <a:prstGeom prst="rect">
            <a:avLst/>
          </a:prstGeom>
          <a:noFill/>
        </p:spPr>
        <p:txBody>
          <a:bodyPr wrap="square">
            <a:spAutoFit/>
          </a:bodyPr>
          <a:lstStyle/>
          <a:p>
            <a:pPr algn="ctr"/>
            <a:r>
              <a:rPr lang="en-US" sz="800" b="0" i="0" dirty="0" err="1">
                <a:solidFill>
                  <a:srgbClr val="222222"/>
                </a:solidFill>
                <a:effectLst/>
                <a:latin typeface="Arial" panose="020B0604020202020204" pitchFamily="34" charset="0"/>
              </a:rPr>
              <a:t>Hernán</a:t>
            </a:r>
            <a:r>
              <a:rPr lang="en-US" sz="800" b="0" i="0" dirty="0">
                <a:solidFill>
                  <a:srgbClr val="222222"/>
                </a:solidFill>
                <a:effectLst/>
                <a:latin typeface="Arial" panose="020B0604020202020204" pitchFamily="34" charset="0"/>
              </a:rPr>
              <a:t> MA, Hsu J, Healy B. A second chance to get causal inference right: a classification of data science tasks. Chance. 2019 Jan 2;32(1):42-9.</a:t>
            </a:r>
            <a:endParaRPr lang="en-US" sz="800" dirty="0"/>
          </a:p>
        </p:txBody>
      </p:sp>
      <p:pic>
        <p:nvPicPr>
          <p:cNvPr id="9" name="Picture 8" descr="A picture containing text, sign, room, gambling house&#10;&#10;Description automatically generated">
            <a:extLst>
              <a:ext uri="{FF2B5EF4-FFF2-40B4-BE49-F238E27FC236}">
                <a16:creationId xmlns:a16="http://schemas.microsoft.com/office/drawing/2014/main" id="{81CF7D59-BBCF-496D-81E3-3F875735E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910213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r>
              <a:rPr lang="en-US" b="1" dirty="0">
                <a:latin typeface="Tw Cen MT" panose="020B0602020104020603" pitchFamily="34" charset="0"/>
              </a:rPr>
              <a:t>Epidemiological tasks/paradigms</a:t>
            </a:r>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normAutofit/>
          </a:bodyPr>
          <a:lstStyle/>
          <a:p>
            <a:r>
              <a:rPr lang="en-US" sz="3600" b="1" dirty="0">
                <a:solidFill>
                  <a:srgbClr val="D76D6F"/>
                </a:solidFill>
              </a:rPr>
              <a:t>Descriptive epidemiology</a:t>
            </a:r>
          </a:p>
          <a:p>
            <a:r>
              <a:rPr lang="en-US" sz="3600" b="1" dirty="0">
                <a:solidFill>
                  <a:srgbClr val="254B56"/>
                </a:solidFill>
              </a:rPr>
              <a:t>Predictive epidemiology</a:t>
            </a:r>
          </a:p>
          <a:p>
            <a:r>
              <a:rPr lang="en-US" sz="3600" b="1" dirty="0">
                <a:solidFill>
                  <a:srgbClr val="EEB66B"/>
                </a:solidFill>
              </a:rPr>
              <a:t>Causal epidemiology</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410583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Descriptive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Identify</a:t>
            </a:r>
          </a:p>
          <a:p>
            <a:pPr lvl="1"/>
            <a:r>
              <a:rPr lang="en-US" dirty="0"/>
              <a:t>The extent of disease</a:t>
            </a:r>
          </a:p>
          <a:p>
            <a:pPr lvl="1"/>
            <a:r>
              <a:rPr lang="en-US" dirty="0"/>
              <a:t>The burden of disease</a:t>
            </a:r>
          </a:p>
          <a:p>
            <a:r>
              <a:rPr lang="en-US" sz="3200" dirty="0"/>
              <a:t>Reporting measures of disease occurrence</a:t>
            </a:r>
          </a:p>
          <a:p>
            <a:r>
              <a:rPr lang="en-US" sz="3200" dirty="0"/>
              <a:t>Often the first stage</a:t>
            </a:r>
          </a:p>
        </p:txBody>
      </p:sp>
      <p:pic>
        <p:nvPicPr>
          <p:cNvPr id="4" name="Picture 3" descr="A picture containing text, sign, room, gambling house&#10;&#10;Description automatically generated">
            <a:extLst>
              <a:ext uri="{FF2B5EF4-FFF2-40B4-BE49-F238E27FC236}">
                <a16:creationId xmlns:a16="http://schemas.microsoft.com/office/drawing/2014/main" id="{97335069-2FDB-9A7F-199A-5AC72584A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pic>
        <p:nvPicPr>
          <p:cNvPr id="6" name="Picture 5" descr="Child with brown eyes">
            <a:extLst>
              <a:ext uri="{FF2B5EF4-FFF2-40B4-BE49-F238E27FC236}">
                <a16:creationId xmlns:a16="http://schemas.microsoft.com/office/drawing/2014/main" id="{2085C0E3-ED1C-A894-6428-1B3E33691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4409" y="4246475"/>
            <a:ext cx="3657600" cy="2438905"/>
          </a:xfrm>
          <a:prstGeom prst="rect">
            <a:avLst/>
          </a:prstGeom>
        </p:spPr>
      </p:pic>
    </p:spTree>
    <p:extLst>
      <p:ext uri="{BB962C8B-B14F-4D97-AF65-F5344CB8AC3E}">
        <p14:creationId xmlns:p14="http://schemas.microsoft.com/office/powerpoint/2010/main" val="2729691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Descriptive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Examples of research questions</a:t>
            </a:r>
          </a:p>
          <a:p>
            <a:pPr lvl="1"/>
            <a:r>
              <a:rPr lang="en-US" dirty="0">
                <a:solidFill>
                  <a:srgbClr val="D76D6F"/>
                </a:solidFill>
              </a:rPr>
              <a:t>What is the percentage of Saudis with dental caries now?</a:t>
            </a:r>
            <a:r>
              <a:rPr lang="en-US" dirty="0"/>
              <a:t> </a:t>
            </a:r>
          </a:p>
          <a:p>
            <a:pPr lvl="2"/>
            <a:r>
              <a:rPr lang="en-US" dirty="0"/>
              <a:t>Among all Saudis?</a:t>
            </a:r>
          </a:p>
          <a:p>
            <a:pPr lvl="2"/>
            <a:r>
              <a:rPr lang="en-US" dirty="0"/>
              <a:t>Among males and females? </a:t>
            </a:r>
          </a:p>
          <a:p>
            <a:pPr lvl="2"/>
            <a:r>
              <a:rPr lang="en-US" dirty="0"/>
              <a:t>By region?</a:t>
            </a:r>
          </a:p>
          <a:p>
            <a:pPr lvl="1"/>
            <a:r>
              <a:rPr lang="en-US" dirty="0">
                <a:solidFill>
                  <a:srgbClr val="D76D6F"/>
                </a:solidFill>
              </a:rPr>
              <a:t>What is the percentage of Saudis who develop dental caries in 5 years?</a:t>
            </a:r>
          </a:p>
          <a:p>
            <a:pPr lvl="2"/>
            <a:r>
              <a:rPr lang="en-US" dirty="0"/>
              <a:t>Among all Saudis?</a:t>
            </a:r>
          </a:p>
          <a:p>
            <a:pPr lvl="2"/>
            <a:r>
              <a:rPr lang="en-US" dirty="0"/>
              <a:t>Among males and females? </a:t>
            </a:r>
          </a:p>
          <a:p>
            <a:pPr lvl="2"/>
            <a:r>
              <a:rPr lang="en-US" dirty="0"/>
              <a:t>By region?</a:t>
            </a:r>
          </a:p>
        </p:txBody>
      </p:sp>
      <p:pic>
        <p:nvPicPr>
          <p:cNvPr id="4" name="Picture 3" descr="A picture containing text, sign, room, gambling house&#10;&#10;Description automatically generated">
            <a:extLst>
              <a:ext uri="{FF2B5EF4-FFF2-40B4-BE49-F238E27FC236}">
                <a16:creationId xmlns:a16="http://schemas.microsoft.com/office/drawing/2014/main" id="{97335069-2FDB-9A7F-199A-5AC72584A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4584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Descriptive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Communicating observed world</a:t>
            </a:r>
          </a:p>
          <a:p>
            <a:r>
              <a:rPr lang="en-US" sz="3200" dirty="0"/>
              <a:t>Identify how large the public health problem is</a:t>
            </a:r>
          </a:p>
          <a:p>
            <a:r>
              <a:rPr lang="en-US" sz="3200" dirty="0"/>
              <a:t>Helps in setting priorities</a:t>
            </a:r>
          </a:p>
          <a:p>
            <a:pPr marL="0" indent="0">
              <a:buNone/>
            </a:pPr>
            <a:endParaRPr lang="en-US" sz="4400" dirty="0"/>
          </a:p>
        </p:txBody>
      </p:sp>
      <p:pic>
        <p:nvPicPr>
          <p:cNvPr id="4" name="Picture 3" descr="A picture containing text, sign, room, gambling house&#10;&#10;Description automatically generated">
            <a:extLst>
              <a:ext uri="{FF2B5EF4-FFF2-40B4-BE49-F238E27FC236}">
                <a16:creationId xmlns:a16="http://schemas.microsoft.com/office/drawing/2014/main" id="{97335069-2FDB-9A7F-199A-5AC72584A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71073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Predictive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Identify who is at risk of the disease or how their disease progress over time</a:t>
            </a:r>
          </a:p>
          <a:p>
            <a:r>
              <a:rPr lang="en-US" sz="3200" dirty="0"/>
              <a:t>Future disease burden (Helps in setting priorities)</a:t>
            </a:r>
          </a:p>
          <a:p>
            <a:r>
              <a:rPr lang="en-US" sz="3200" dirty="0"/>
              <a:t>Reporting model performance measures</a:t>
            </a:r>
          </a:p>
          <a:p>
            <a:r>
              <a:rPr lang="en-US" sz="3200" dirty="0"/>
              <a:t>Often the second stage</a:t>
            </a:r>
          </a:p>
          <a:p>
            <a:pPr marL="0" indent="0">
              <a:buNone/>
            </a:pPr>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59733835-7C5C-462B-0614-22B855545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pic>
        <p:nvPicPr>
          <p:cNvPr id="6" name="Picture 5" descr="Person holding and standing under umbrella in rain, wearing outdoor jacket">
            <a:extLst>
              <a:ext uri="{FF2B5EF4-FFF2-40B4-BE49-F238E27FC236}">
                <a16:creationId xmlns:a16="http://schemas.microsoft.com/office/drawing/2014/main" id="{F16C1942-5E47-377C-017C-688043C8F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6578" y="4255927"/>
            <a:ext cx="3657600" cy="2422578"/>
          </a:xfrm>
          <a:prstGeom prst="rect">
            <a:avLst/>
          </a:prstGeom>
        </p:spPr>
      </p:pic>
    </p:spTree>
    <p:extLst>
      <p:ext uri="{BB962C8B-B14F-4D97-AF65-F5344CB8AC3E}">
        <p14:creationId xmlns:p14="http://schemas.microsoft.com/office/powerpoint/2010/main" val="4111442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Predictive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fontScale="92500" lnSpcReduction="20000"/>
          </a:bodyPr>
          <a:lstStyle/>
          <a:p>
            <a:r>
              <a:rPr lang="en-US" sz="3200" dirty="0"/>
              <a:t>Example of research questions:</a:t>
            </a:r>
          </a:p>
          <a:p>
            <a:pPr lvl="1"/>
            <a:r>
              <a:rPr lang="en-US" sz="2800" dirty="0">
                <a:solidFill>
                  <a:srgbClr val="D76D6F"/>
                </a:solidFill>
              </a:rPr>
              <a:t>Who will get dental caries in Saudi Arabia in the next 5 years?</a:t>
            </a:r>
          </a:p>
          <a:p>
            <a:r>
              <a:rPr lang="en-US" sz="3200" b="1" dirty="0">
                <a:latin typeface="Tw Cen MT" panose="020B0602020104020603" pitchFamily="34" charset="0"/>
              </a:rPr>
              <a:t>Types:</a:t>
            </a:r>
          </a:p>
          <a:p>
            <a:pPr lvl="1"/>
            <a:r>
              <a:rPr lang="en-US" sz="2800" b="1" dirty="0">
                <a:solidFill>
                  <a:srgbClr val="254B56"/>
                </a:solidFill>
              </a:rPr>
              <a:t>Diagnostics</a:t>
            </a:r>
            <a:r>
              <a:rPr lang="en-US" sz="2800" dirty="0">
                <a:solidFill>
                  <a:srgbClr val="254B56"/>
                </a:solidFill>
              </a:rPr>
              <a:t> (If you have these characteristics, how likely are you to have a disease, which cannot be directly observed?)</a:t>
            </a:r>
          </a:p>
          <a:p>
            <a:pPr lvl="2"/>
            <a:r>
              <a:rPr lang="en-US" sz="2400" dirty="0"/>
              <a:t>If you are a male, aged 30 years, non-smoker, how likely are you to have dental caries now?</a:t>
            </a:r>
          </a:p>
          <a:p>
            <a:pPr lvl="1"/>
            <a:r>
              <a:rPr lang="en-US" sz="2800" b="1" dirty="0">
                <a:solidFill>
                  <a:srgbClr val="EEB66B"/>
                </a:solidFill>
              </a:rPr>
              <a:t>Prognostics</a:t>
            </a:r>
            <a:r>
              <a:rPr lang="en-US" sz="2800" dirty="0">
                <a:solidFill>
                  <a:srgbClr val="EEB66B"/>
                </a:solidFill>
              </a:rPr>
              <a:t> (If you have these characteristics, how likely are you to develop a disease, which cannot be directly observed?)</a:t>
            </a:r>
          </a:p>
          <a:p>
            <a:pPr lvl="2"/>
            <a:r>
              <a:rPr lang="en-US" sz="2400" dirty="0"/>
              <a:t>If you are a male, aged 30 years, non-smoker, how likely are you to have dental caries in the next 5 years?</a:t>
            </a:r>
          </a:p>
          <a:p>
            <a:pPr lvl="2"/>
            <a:r>
              <a:rPr lang="en-US" sz="2400" dirty="0"/>
              <a:t>If you are a male, aged 30 years, non-smoker, and have dental caries, how likely is your caries to progress in the next 5 years?</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59733835-7C5C-462B-0614-22B855545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989857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Predictive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Does not help you on knowing what to intervene on to prevent the disease</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59733835-7C5C-462B-0614-22B855545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841625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Causal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lnSpcReduction="10000"/>
          </a:bodyPr>
          <a:lstStyle/>
          <a:p>
            <a:r>
              <a:rPr lang="en-US" sz="3200" dirty="0"/>
              <a:t>Identify</a:t>
            </a:r>
          </a:p>
          <a:p>
            <a:pPr lvl="1"/>
            <a:r>
              <a:rPr lang="en-US" sz="2800" dirty="0"/>
              <a:t>Causes</a:t>
            </a:r>
          </a:p>
          <a:p>
            <a:pPr lvl="1"/>
            <a:r>
              <a:rPr lang="en-US" sz="2800" dirty="0"/>
              <a:t>Which factors are the strongest causes of a disease</a:t>
            </a:r>
          </a:p>
          <a:p>
            <a:pPr lvl="1"/>
            <a:r>
              <a:rPr lang="en-US" sz="2800" dirty="0"/>
              <a:t>Focus is on a single variable (exposure/intervention)</a:t>
            </a:r>
          </a:p>
          <a:p>
            <a:r>
              <a:rPr lang="en-US" sz="3200" dirty="0"/>
              <a:t>Helps you on knowing what to intervene on to prevent the outcome</a:t>
            </a:r>
          </a:p>
          <a:p>
            <a:r>
              <a:rPr lang="en-US" sz="3200" dirty="0"/>
              <a:t>Reporting measures of association</a:t>
            </a:r>
          </a:p>
          <a:p>
            <a:r>
              <a:rPr lang="en-US" sz="3200" dirty="0"/>
              <a:t>Often the third stage (after identifying the extend of disease and who is at higher risk for disease)</a:t>
            </a:r>
          </a:p>
          <a:p>
            <a:endParaRPr lang="en-US" sz="3200" dirty="0"/>
          </a:p>
        </p:txBody>
      </p:sp>
      <p:pic>
        <p:nvPicPr>
          <p:cNvPr id="4" name="Picture 3" descr="A picture containing text, sign, room, gambling house&#10;&#10;Description automatically generated">
            <a:extLst>
              <a:ext uri="{FF2B5EF4-FFF2-40B4-BE49-F238E27FC236}">
                <a16:creationId xmlns:a16="http://schemas.microsoft.com/office/drawing/2014/main" id="{74F7BA08-D4DE-8E91-B616-58C7932C4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pic>
        <p:nvPicPr>
          <p:cNvPr id="6" name="Picture 5" descr="Magnifying glass and question mark">
            <a:extLst>
              <a:ext uri="{FF2B5EF4-FFF2-40B4-BE49-F238E27FC236}">
                <a16:creationId xmlns:a16="http://schemas.microsoft.com/office/drawing/2014/main" id="{1484A849-2C6D-CD7E-AEA6-85A799BB4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9564" y="227070"/>
            <a:ext cx="3657600" cy="2057300"/>
          </a:xfrm>
          <a:prstGeom prst="rect">
            <a:avLst/>
          </a:prstGeom>
        </p:spPr>
      </p:pic>
    </p:spTree>
    <p:extLst>
      <p:ext uri="{BB962C8B-B14F-4D97-AF65-F5344CB8AC3E}">
        <p14:creationId xmlns:p14="http://schemas.microsoft.com/office/powerpoint/2010/main" val="3145467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8B67-7431-06DB-BE2C-203C32D46430}"/>
              </a:ext>
            </a:extLst>
          </p:cNvPr>
          <p:cNvSpPr>
            <a:spLocks noGrp="1"/>
          </p:cNvSpPr>
          <p:nvPr>
            <p:ph type="title"/>
          </p:nvPr>
        </p:nvSpPr>
        <p:spPr/>
        <p:txBody>
          <a:bodyPr/>
          <a:lstStyle/>
          <a:p>
            <a:r>
              <a:rPr lang="en-US" b="1" dirty="0">
                <a:latin typeface="Tw Cen MT" panose="020B0602020104020603" pitchFamily="34" charset="0"/>
              </a:rPr>
              <a:t>Causal Epidemiology</a:t>
            </a:r>
          </a:p>
        </p:txBody>
      </p:sp>
      <p:sp>
        <p:nvSpPr>
          <p:cNvPr id="3" name="Content Placeholder 2">
            <a:extLst>
              <a:ext uri="{FF2B5EF4-FFF2-40B4-BE49-F238E27FC236}">
                <a16:creationId xmlns:a16="http://schemas.microsoft.com/office/drawing/2014/main" id="{1A745822-83F3-0EF7-B018-1E3F9A979AB0}"/>
              </a:ext>
            </a:extLst>
          </p:cNvPr>
          <p:cNvSpPr>
            <a:spLocks noGrp="1"/>
          </p:cNvSpPr>
          <p:nvPr>
            <p:ph idx="1"/>
          </p:nvPr>
        </p:nvSpPr>
        <p:spPr/>
        <p:txBody>
          <a:bodyPr>
            <a:normAutofit/>
          </a:bodyPr>
          <a:lstStyle/>
          <a:p>
            <a:r>
              <a:rPr lang="en-US" sz="3200" dirty="0"/>
              <a:t>Examples of research questions:</a:t>
            </a:r>
          </a:p>
          <a:p>
            <a:pPr lvl="1"/>
            <a:r>
              <a:rPr lang="en-US" sz="2800" dirty="0">
                <a:solidFill>
                  <a:srgbClr val="D76D6F"/>
                </a:solidFill>
              </a:rPr>
              <a:t>Would I get dental caries had I not eaten sugars?</a:t>
            </a:r>
          </a:p>
          <a:p>
            <a:pPr lvl="1"/>
            <a:r>
              <a:rPr lang="en-US" sz="2800" dirty="0">
                <a:solidFill>
                  <a:srgbClr val="D76D6F"/>
                </a:solidFill>
              </a:rPr>
              <a:t>What is the effect of eating sugars compared to eating no sugars on getting dental caries after 1 year?</a:t>
            </a:r>
          </a:p>
          <a:p>
            <a:r>
              <a:rPr lang="en-US" sz="3200" dirty="0"/>
              <a:t>Compare what actually happened to what would have happened, counter to fact, had the exposure been different</a:t>
            </a:r>
          </a:p>
          <a:p>
            <a:endParaRPr lang="en-US" sz="3200" dirty="0"/>
          </a:p>
        </p:txBody>
      </p:sp>
      <p:pic>
        <p:nvPicPr>
          <p:cNvPr id="4" name="Picture 3" descr="A picture containing text, sign, room, gambling house&#10;&#10;Description automatically generated">
            <a:extLst>
              <a:ext uri="{FF2B5EF4-FFF2-40B4-BE49-F238E27FC236}">
                <a16:creationId xmlns:a16="http://schemas.microsoft.com/office/drawing/2014/main" id="{74F7BA08-D4DE-8E91-B616-58C7932C4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140945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1A3B-A187-8731-5FA1-245B46E017C0}"/>
              </a:ext>
            </a:extLst>
          </p:cNvPr>
          <p:cNvSpPr>
            <a:spLocks noGrp="1"/>
          </p:cNvSpPr>
          <p:nvPr>
            <p:ph type="title"/>
          </p:nvPr>
        </p:nvSpPr>
        <p:spPr/>
        <p:txBody>
          <a:bodyPr/>
          <a:lstStyle/>
          <a:p>
            <a:r>
              <a:rPr lang="en-US" b="1" dirty="0">
                <a:latin typeface="Tw Cen MT" panose="020B0602020104020603" pitchFamily="34" charset="0"/>
              </a:rPr>
              <a:t>Recap</a:t>
            </a:r>
          </a:p>
        </p:txBody>
      </p:sp>
      <p:sp>
        <p:nvSpPr>
          <p:cNvPr id="3" name="Content Placeholder 2">
            <a:extLst>
              <a:ext uri="{FF2B5EF4-FFF2-40B4-BE49-F238E27FC236}">
                <a16:creationId xmlns:a16="http://schemas.microsoft.com/office/drawing/2014/main" id="{91F6162E-0282-9E3F-6293-A40D9D41F51D}"/>
              </a:ext>
            </a:extLst>
          </p:cNvPr>
          <p:cNvSpPr>
            <a:spLocks noGrp="1"/>
          </p:cNvSpPr>
          <p:nvPr>
            <p:ph idx="1"/>
          </p:nvPr>
        </p:nvSpPr>
        <p:spPr/>
        <p:txBody>
          <a:bodyPr/>
          <a:lstStyle/>
          <a:p>
            <a:r>
              <a:rPr lang="en-US" dirty="0"/>
              <a:t>How science works</a:t>
            </a:r>
          </a:p>
          <a:p>
            <a:r>
              <a:rPr lang="en-US" dirty="0"/>
              <a:t>Importance of research</a:t>
            </a:r>
          </a:p>
          <a:p>
            <a:r>
              <a:rPr lang="en-US" dirty="0"/>
              <a:t>Research questions</a:t>
            </a:r>
          </a:p>
        </p:txBody>
      </p:sp>
      <p:pic>
        <p:nvPicPr>
          <p:cNvPr id="4" name="Picture 3" descr="A picture containing text, sign, room, gambling house&#10;&#10;Description automatically generated">
            <a:extLst>
              <a:ext uri="{FF2B5EF4-FFF2-40B4-BE49-F238E27FC236}">
                <a16:creationId xmlns:a16="http://schemas.microsoft.com/office/drawing/2014/main" id="{1D1FB871-1C27-ED97-5E8E-E23EA7C3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942001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BD7C5DA-A6B1-2EAF-5B62-F0EABB33EEAE}"/>
              </a:ext>
            </a:extLst>
          </p:cNvPr>
          <p:cNvGraphicFramePr>
            <a:graphicFrameLocks noGrp="1"/>
          </p:cNvGraphicFramePr>
          <p:nvPr>
            <p:extLst>
              <p:ext uri="{D42A27DB-BD31-4B8C-83A1-F6EECF244321}">
                <p14:modId xmlns:p14="http://schemas.microsoft.com/office/powerpoint/2010/main" val="3400739731"/>
              </p:ext>
            </p:extLst>
          </p:nvPr>
        </p:nvGraphicFramePr>
        <p:xfrm>
          <a:off x="630226" y="845502"/>
          <a:ext cx="10931548" cy="5685156"/>
        </p:xfrm>
        <a:graphic>
          <a:graphicData uri="http://schemas.openxmlformats.org/drawingml/2006/table">
            <a:tbl>
              <a:tblPr firstRow="1" bandRow="1">
                <a:tableStyleId>{5C22544A-7EE6-4342-B048-85BDC9FD1C3A}</a:tableStyleId>
              </a:tblPr>
              <a:tblGrid>
                <a:gridCol w="1411705">
                  <a:extLst>
                    <a:ext uri="{9D8B030D-6E8A-4147-A177-3AD203B41FA5}">
                      <a16:colId xmlns:a16="http://schemas.microsoft.com/office/drawing/2014/main" val="967631074"/>
                    </a:ext>
                  </a:extLst>
                </a:gridCol>
                <a:gridCol w="3173281">
                  <a:extLst>
                    <a:ext uri="{9D8B030D-6E8A-4147-A177-3AD203B41FA5}">
                      <a16:colId xmlns:a16="http://schemas.microsoft.com/office/drawing/2014/main" val="239578362"/>
                    </a:ext>
                  </a:extLst>
                </a:gridCol>
                <a:gridCol w="3173281">
                  <a:extLst>
                    <a:ext uri="{9D8B030D-6E8A-4147-A177-3AD203B41FA5}">
                      <a16:colId xmlns:a16="http://schemas.microsoft.com/office/drawing/2014/main" val="1950672936"/>
                    </a:ext>
                  </a:extLst>
                </a:gridCol>
                <a:gridCol w="3173281">
                  <a:extLst>
                    <a:ext uri="{9D8B030D-6E8A-4147-A177-3AD203B41FA5}">
                      <a16:colId xmlns:a16="http://schemas.microsoft.com/office/drawing/2014/main" val="170322033"/>
                    </a:ext>
                  </a:extLst>
                </a:gridCol>
              </a:tblGrid>
              <a:tr h="765969">
                <a:tc>
                  <a:txBody>
                    <a:bodyPr/>
                    <a:lstStyle/>
                    <a:p>
                      <a:endParaRPr lang="en-US" dirty="0"/>
                    </a:p>
                  </a:txBody>
                  <a:tcPr>
                    <a:noFill/>
                  </a:tcPr>
                </a:tc>
                <a:tc>
                  <a:txBody>
                    <a:bodyPr/>
                    <a:lstStyle/>
                    <a:p>
                      <a:pPr algn="ctr"/>
                      <a:r>
                        <a:rPr lang="en-US" sz="2800" dirty="0"/>
                        <a:t>Descriptive</a:t>
                      </a:r>
                    </a:p>
                  </a:txBody>
                  <a:tcPr anchor="ctr">
                    <a:solidFill>
                      <a:srgbClr val="D76D6F"/>
                    </a:solidFill>
                  </a:tcPr>
                </a:tc>
                <a:tc>
                  <a:txBody>
                    <a:bodyPr/>
                    <a:lstStyle/>
                    <a:p>
                      <a:pPr algn="ctr"/>
                      <a:r>
                        <a:rPr lang="en-US" sz="2800" dirty="0"/>
                        <a:t>Predictive</a:t>
                      </a:r>
                    </a:p>
                  </a:txBody>
                  <a:tcPr anchor="ctr">
                    <a:solidFill>
                      <a:srgbClr val="254B56"/>
                    </a:solidFill>
                  </a:tcPr>
                </a:tc>
                <a:tc>
                  <a:txBody>
                    <a:bodyPr/>
                    <a:lstStyle/>
                    <a:p>
                      <a:pPr algn="ctr"/>
                      <a:r>
                        <a:rPr lang="en-US" sz="2800" dirty="0"/>
                        <a:t>Causal</a:t>
                      </a:r>
                    </a:p>
                  </a:txBody>
                  <a:tcPr anchor="ctr">
                    <a:solidFill>
                      <a:srgbClr val="EEB66B"/>
                    </a:solidFill>
                  </a:tcPr>
                </a:tc>
                <a:extLst>
                  <a:ext uri="{0D108BD9-81ED-4DB2-BD59-A6C34878D82A}">
                    <a16:rowId xmlns:a16="http://schemas.microsoft.com/office/drawing/2014/main" val="3104697877"/>
                  </a:ext>
                </a:extLst>
              </a:tr>
              <a:tr h="765969">
                <a:tc>
                  <a:txBody>
                    <a:bodyPr/>
                    <a:lstStyle/>
                    <a:p>
                      <a:r>
                        <a:rPr lang="en-US" sz="2000" b="1" dirty="0"/>
                        <a:t>Identifies</a:t>
                      </a:r>
                    </a:p>
                  </a:txBody>
                  <a:tcPr anchor="ctr">
                    <a:noFill/>
                  </a:tcPr>
                </a:tc>
                <a:tc>
                  <a:txBody>
                    <a:bodyPr/>
                    <a:lstStyle/>
                    <a:p>
                      <a:r>
                        <a:rPr lang="en-US" sz="2000" dirty="0"/>
                        <a:t>The extent of the disease</a:t>
                      </a:r>
                    </a:p>
                  </a:txBody>
                  <a:tcPr anchor="ctr">
                    <a:noFill/>
                  </a:tcPr>
                </a:tc>
                <a:tc>
                  <a:txBody>
                    <a:bodyPr/>
                    <a:lstStyle/>
                    <a:p>
                      <a:r>
                        <a:rPr lang="en-US" sz="2000" dirty="0"/>
                        <a:t>Who are at higher risk to have the disease</a:t>
                      </a:r>
                    </a:p>
                  </a:txBody>
                  <a:tcPr anchor="ctr">
                    <a:noFill/>
                  </a:tcPr>
                </a:tc>
                <a:tc>
                  <a:txBody>
                    <a:bodyPr/>
                    <a:lstStyle/>
                    <a:p>
                      <a:r>
                        <a:rPr lang="en-US" sz="2000" dirty="0"/>
                        <a:t>The reason for having the disease</a:t>
                      </a:r>
                    </a:p>
                  </a:txBody>
                  <a:tcPr anchor="ctr">
                    <a:noFill/>
                  </a:tcPr>
                </a:tc>
                <a:extLst>
                  <a:ext uri="{0D108BD9-81ED-4DB2-BD59-A6C34878D82A}">
                    <a16:rowId xmlns:a16="http://schemas.microsoft.com/office/drawing/2014/main" val="4221975450"/>
                  </a:ext>
                </a:extLst>
              </a:tr>
              <a:tr h="765969">
                <a:tc>
                  <a:txBody>
                    <a:bodyPr/>
                    <a:lstStyle/>
                    <a:p>
                      <a:r>
                        <a:rPr lang="en-US" sz="2000" b="1" dirty="0"/>
                        <a:t>Reports</a:t>
                      </a:r>
                    </a:p>
                  </a:txBody>
                  <a:tcPr anchor="ctr">
                    <a:noFill/>
                  </a:tcPr>
                </a:tc>
                <a:tc>
                  <a:txBody>
                    <a:bodyPr/>
                    <a:lstStyle/>
                    <a:p>
                      <a:r>
                        <a:rPr lang="en-US" sz="2000" dirty="0"/>
                        <a:t>Measure of disease occurrence</a:t>
                      </a:r>
                    </a:p>
                  </a:txBody>
                  <a:tcPr anchor="ctr">
                    <a:noFill/>
                  </a:tcPr>
                </a:tc>
                <a:tc>
                  <a:txBody>
                    <a:bodyPr/>
                    <a:lstStyle/>
                    <a:p>
                      <a:r>
                        <a:rPr lang="en-US" sz="2000" dirty="0"/>
                        <a:t>Model performance</a:t>
                      </a:r>
                    </a:p>
                  </a:txBody>
                  <a:tcPr anchor="ctr">
                    <a:noFill/>
                  </a:tcPr>
                </a:tc>
                <a:tc>
                  <a:txBody>
                    <a:bodyPr/>
                    <a:lstStyle/>
                    <a:p>
                      <a:r>
                        <a:rPr lang="en-US" sz="2000" dirty="0"/>
                        <a:t>Measure of association</a:t>
                      </a:r>
                    </a:p>
                  </a:txBody>
                  <a:tcPr anchor="ctr">
                    <a:noFill/>
                  </a:tcPr>
                </a:tc>
                <a:extLst>
                  <a:ext uri="{0D108BD9-81ED-4DB2-BD59-A6C34878D82A}">
                    <a16:rowId xmlns:a16="http://schemas.microsoft.com/office/drawing/2014/main" val="20900883"/>
                  </a:ext>
                </a:extLst>
              </a:tr>
              <a:tr h="765969">
                <a:tc>
                  <a:txBody>
                    <a:bodyPr/>
                    <a:lstStyle/>
                    <a:p>
                      <a:r>
                        <a:rPr lang="en-US" sz="2000" b="1" dirty="0"/>
                        <a:t>Stage</a:t>
                      </a:r>
                    </a:p>
                  </a:txBody>
                  <a:tcPr anchor="ctr">
                    <a:noFill/>
                  </a:tcPr>
                </a:tc>
                <a:tc>
                  <a:txBody>
                    <a:bodyPr/>
                    <a:lstStyle/>
                    <a:p>
                      <a:r>
                        <a:rPr lang="en-US" sz="2000" dirty="0"/>
                        <a:t>First</a:t>
                      </a:r>
                    </a:p>
                  </a:txBody>
                  <a:tcPr anchor="ctr">
                    <a:noFill/>
                  </a:tcPr>
                </a:tc>
                <a:tc>
                  <a:txBody>
                    <a:bodyPr/>
                    <a:lstStyle/>
                    <a:p>
                      <a:r>
                        <a:rPr lang="en-US" sz="2000" dirty="0"/>
                        <a:t>Second</a:t>
                      </a:r>
                    </a:p>
                  </a:txBody>
                  <a:tcPr anchor="ctr">
                    <a:noFill/>
                  </a:tcPr>
                </a:tc>
                <a:tc>
                  <a:txBody>
                    <a:bodyPr/>
                    <a:lstStyle/>
                    <a:p>
                      <a:r>
                        <a:rPr lang="en-US" sz="2000" dirty="0"/>
                        <a:t>Third</a:t>
                      </a:r>
                    </a:p>
                  </a:txBody>
                  <a:tcPr anchor="ctr">
                    <a:noFill/>
                  </a:tcPr>
                </a:tc>
                <a:extLst>
                  <a:ext uri="{0D108BD9-81ED-4DB2-BD59-A6C34878D82A}">
                    <a16:rowId xmlns:a16="http://schemas.microsoft.com/office/drawing/2014/main" val="247137800"/>
                  </a:ext>
                </a:extLst>
              </a:tr>
              <a:tr h="765969">
                <a:tc>
                  <a:txBody>
                    <a:bodyPr/>
                    <a:lstStyle/>
                    <a:p>
                      <a:r>
                        <a:rPr lang="en-US" sz="2000" b="1" dirty="0"/>
                        <a:t>Asks</a:t>
                      </a:r>
                    </a:p>
                  </a:txBody>
                  <a:tcPr anchor="ctr">
                    <a:noFill/>
                  </a:tcPr>
                </a:tc>
                <a:tc>
                  <a:txBody>
                    <a:bodyPr/>
                    <a:lstStyle/>
                    <a:p>
                      <a:r>
                        <a:rPr lang="en-US" sz="2000" dirty="0"/>
                        <a:t>How spread is the problem</a:t>
                      </a:r>
                    </a:p>
                  </a:txBody>
                  <a:tcPr anchor="ctr">
                    <a:noFill/>
                  </a:tcPr>
                </a:tc>
                <a:tc>
                  <a:txBody>
                    <a:bodyPr/>
                    <a:lstStyle/>
                    <a:p>
                      <a:r>
                        <a:rPr lang="en-US" sz="2000" dirty="0"/>
                        <a:t>Who is at higher risk to have the disease now? To have the disease in the future? to have disease progress?</a:t>
                      </a:r>
                    </a:p>
                  </a:txBody>
                  <a:tcPr anchor="ctr">
                    <a:noFill/>
                  </a:tcPr>
                </a:tc>
                <a:tc>
                  <a:txBody>
                    <a:bodyPr/>
                    <a:lstStyle/>
                    <a:p>
                      <a:r>
                        <a:rPr lang="en-US" sz="2000" dirty="0"/>
                        <a:t>Would I have gotten lung cancer had I not smoked?</a:t>
                      </a:r>
                    </a:p>
                  </a:txBody>
                  <a:tcPr anchor="ctr">
                    <a:noFill/>
                  </a:tcPr>
                </a:tc>
                <a:extLst>
                  <a:ext uri="{0D108BD9-81ED-4DB2-BD59-A6C34878D82A}">
                    <a16:rowId xmlns:a16="http://schemas.microsoft.com/office/drawing/2014/main" val="360232443"/>
                  </a:ext>
                </a:extLst>
              </a:tr>
              <a:tr h="765969">
                <a:tc>
                  <a:txBody>
                    <a:bodyPr/>
                    <a:lstStyle/>
                    <a:p>
                      <a:r>
                        <a:rPr lang="en-US" sz="2000" b="1" dirty="0"/>
                        <a:t>Helps in</a:t>
                      </a:r>
                    </a:p>
                  </a:txBody>
                  <a:tcPr anchor="ctr">
                    <a:noFill/>
                  </a:tcPr>
                </a:tc>
                <a:tc>
                  <a:txBody>
                    <a:bodyPr/>
                    <a:lstStyle/>
                    <a:p>
                      <a:r>
                        <a:rPr lang="en-US" sz="2000" dirty="0"/>
                        <a:t>Setting priorities (deciding which disease to pay attention to)</a:t>
                      </a:r>
                    </a:p>
                  </a:txBody>
                  <a:tcPr anchor="ctr">
                    <a:noFill/>
                  </a:tcPr>
                </a:tc>
                <a:tc>
                  <a:txBody>
                    <a:bodyPr/>
                    <a:lstStyle/>
                    <a:p>
                      <a:r>
                        <a:rPr lang="en-US" sz="2000" dirty="0"/>
                        <a:t>Setting priorities (deciding who to target with an intervention on a certain disease)</a:t>
                      </a:r>
                    </a:p>
                  </a:txBody>
                  <a:tcPr anchor="ctr">
                    <a:noFill/>
                  </a:tcPr>
                </a:tc>
                <a:tc>
                  <a:txBody>
                    <a:bodyPr/>
                    <a:lstStyle/>
                    <a:p>
                      <a:r>
                        <a:rPr lang="en-US" sz="2000" dirty="0"/>
                        <a:t>Figure out what to intervene on to prevent disease or its progress</a:t>
                      </a:r>
                    </a:p>
                  </a:txBody>
                  <a:tcPr anchor="ctr">
                    <a:noFill/>
                  </a:tcPr>
                </a:tc>
                <a:extLst>
                  <a:ext uri="{0D108BD9-81ED-4DB2-BD59-A6C34878D82A}">
                    <a16:rowId xmlns:a16="http://schemas.microsoft.com/office/drawing/2014/main" val="4071950870"/>
                  </a:ext>
                </a:extLst>
              </a:tr>
            </a:tbl>
          </a:graphicData>
        </a:graphic>
      </p:graphicFrame>
      <p:pic>
        <p:nvPicPr>
          <p:cNvPr id="5" name="Picture 4" descr="A picture containing text, sign, room, gambling house&#10;&#10;Description automatically generated">
            <a:extLst>
              <a:ext uri="{FF2B5EF4-FFF2-40B4-BE49-F238E27FC236}">
                <a16:creationId xmlns:a16="http://schemas.microsoft.com/office/drawing/2014/main" id="{F555143E-9C72-6FE1-60D9-266115D30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655887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BA55E-8271-538F-8C8A-3F786BEA32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9231FA-8A8A-524A-C1E1-CAD6D2B7B89D}"/>
              </a:ext>
            </a:extLst>
          </p:cNvPr>
          <p:cNvSpPr>
            <a:spLocks noGrp="1"/>
          </p:cNvSpPr>
          <p:nvPr>
            <p:ph idx="1"/>
          </p:nvPr>
        </p:nvSpPr>
        <p:spPr/>
        <p:txBody>
          <a:bodyPr>
            <a:normAutofit/>
          </a:bodyPr>
          <a:lstStyle/>
          <a:p>
            <a:pPr marL="0" indent="0" algn="ctr">
              <a:buNone/>
            </a:pPr>
            <a:endParaRPr lang="en-US" sz="5400" b="1" dirty="0">
              <a:latin typeface="Tw Cen MT" panose="020B0602020104020603" pitchFamily="34" charset="0"/>
            </a:endParaRPr>
          </a:p>
          <a:p>
            <a:pPr marL="0" indent="0" algn="ctr">
              <a:buNone/>
            </a:pPr>
            <a:r>
              <a:rPr lang="en-US" sz="5400" b="1" dirty="0">
                <a:latin typeface="Tw Cen MT" panose="020B0602020104020603" pitchFamily="34" charset="0"/>
              </a:rPr>
              <a:t>Let’s practice</a:t>
            </a:r>
          </a:p>
        </p:txBody>
      </p:sp>
      <p:pic>
        <p:nvPicPr>
          <p:cNvPr id="4" name="Picture 3" descr="A picture containing text, sign, room, gambling house&#10;&#10;Description automatically generated">
            <a:extLst>
              <a:ext uri="{FF2B5EF4-FFF2-40B4-BE49-F238E27FC236}">
                <a16:creationId xmlns:a16="http://schemas.microsoft.com/office/drawing/2014/main" id="{6121AC24-637A-B76A-59F4-3786FF456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814523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Diabetes is spread in Saudi Arabia and we need to do something about it, but we do not have enough money to prevent it on the whole population. Instead we want to target Saudis who are at highest risk for developing diabetes. Therefore, we conduct a study to identify them.</a:t>
            </a:r>
          </a:p>
          <a:p>
            <a:pPr lvl="1"/>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871320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A new disease has emerged in Saudi Arabia and the Ministry of Health would like to know how frequent this disease is. Therefore, you conduct a study to know it.</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081294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The NGHA has informed you that dental caries is very high among NGHA population and asked you to do something about it to prevent it. Therefore, you conduct a study to address this issue.</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645083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A company has asked you to check if their male employees have higher/lower/same stress as their female employees. Therefore, you conduct a study to know it.</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 </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488524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The dean has asked you to develop a program that can check if a patient has a caries given his/her chief complaint, gender, and age. Therefore, you conduct a study to meet his expectation.</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76179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You want to know how many KSAUHS COD students smoked last year. You conduct a study to calculate this.</a:t>
            </a:r>
          </a:p>
          <a:p>
            <a:pPr marL="0" indent="0">
              <a:buNone/>
            </a:pPr>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384113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A new policy took place at KSAUHS COD regarding missing appointments where if a patient misses his/her appointment 2 times without a reason, his/her file would be cancelled. You would like to know the impact of this policy on no shows.</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2508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b="1" dirty="0">
                <a:latin typeface="Tw Cen MT" panose="020B0602020104020603" pitchFamily="34" charset="0"/>
              </a:rPr>
              <a:t>A social media company has asked you to identify who is likely to press on their platform advertisements in the next 2 weeks. You conduct a study to know the information.</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645873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F63F-19CB-40EA-8350-BBCA5446F3AE}"/>
              </a:ext>
            </a:extLst>
          </p:cNvPr>
          <p:cNvSpPr>
            <a:spLocks noGrp="1"/>
          </p:cNvSpPr>
          <p:nvPr>
            <p:ph type="title"/>
          </p:nvPr>
        </p:nvSpPr>
        <p:spPr/>
        <p:txBody>
          <a:bodyPr/>
          <a:lstStyle/>
          <a:p>
            <a:r>
              <a:rPr lang="en-US" b="1" dirty="0">
                <a:latin typeface="Tw Cen MT" panose="020B0602020104020603" pitchFamily="34" charset="0"/>
              </a:rPr>
              <a:t>Research question/hypothesis/objectives</a:t>
            </a:r>
          </a:p>
        </p:txBody>
      </p:sp>
      <p:sp>
        <p:nvSpPr>
          <p:cNvPr id="3" name="Content Placeholder 2">
            <a:extLst>
              <a:ext uri="{FF2B5EF4-FFF2-40B4-BE49-F238E27FC236}">
                <a16:creationId xmlns:a16="http://schemas.microsoft.com/office/drawing/2014/main" id="{525D58B9-FE42-4128-AB06-C37C5208F930}"/>
              </a:ext>
            </a:extLst>
          </p:cNvPr>
          <p:cNvSpPr>
            <a:spLocks noGrp="1"/>
          </p:cNvSpPr>
          <p:nvPr>
            <p:ph idx="1"/>
          </p:nvPr>
        </p:nvSpPr>
        <p:spPr/>
        <p:txBody>
          <a:bodyPr/>
          <a:lstStyle/>
          <a:p>
            <a:r>
              <a:rPr lang="en-US" dirty="0"/>
              <a:t>Research question: major question researcher wants to answer</a:t>
            </a:r>
          </a:p>
          <a:p>
            <a:r>
              <a:rPr lang="en-US" dirty="0"/>
              <a:t>Specification of study objectives and hypothesis are first step towards formulating approach an approach to answering the research question</a:t>
            </a:r>
          </a:p>
          <a:p>
            <a:r>
              <a:rPr lang="en-US" dirty="0"/>
              <a:t>Research hypothesis: statements of the answers the researcher expects to find and why (based on previous research or experience)</a:t>
            </a:r>
          </a:p>
          <a:p>
            <a:r>
              <a:rPr lang="en-US" dirty="0"/>
              <a:t>Study objectives: what researcher wants to do to try answering the research question </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590436B6-3CCC-44E8-89E9-0A6748261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5" name="TextBox 4">
            <a:extLst>
              <a:ext uri="{FF2B5EF4-FFF2-40B4-BE49-F238E27FC236}">
                <a16:creationId xmlns:a16="http://schemas.microsoft.com/office/drawing/2014/main" id="{71A268E0-648B-44F8-98B1-7D2F5A8F5028}"/>
              </a:ext>
            </a:extLst>
          </p:cNvPr>
          <p:cNvSpPr txBox="1"/>
          <p:nvPr/>
        </p:nvSpPr>
        <p:spPr>
          <a:xfrm>
            <a:off x="3155711" y="6596909"/>
            <a:ext cx="6421426" cy="215444"/>
          </a:xfrm>
          <a:prstGeom prst="rect">
            <a:avLst/>
          </a:prstGeom>
          <a:noFill/>
        </p:spPr>
        <p:txBody>
          <a:bodyPr wrap="square" rtlCol="0">
            <a:spAutoFit/>
          </a:bodyPr>
          <a:lstStyle/>
          <a:p>
            <a:pPr algn="ctr"/>
            <a:r>
              <a:rPr lang="en-US" sz="800" b="0" i="0" dirty="0" err="1">
                <a:solidFill>
                  <a:srgbClr val="222222"/>
                </a:solidFill>
                <a:effectLst/>
                <a:latin typeface="Arial" panose="020B0604020202020204" pitchFamily="34" charset="0"/>
              </a:rPr>
              <a:t>Aday</a:t>
            </a:r>
            <a:r>
              <a:rPr lang="en-US" sz="800" b="0" i="0" dirty="0">
                <a:solidFill>
                  <a:srgbClr val="222222"/>
                </a:solidFill>
                <a:effectLst/>
                <a:latin typeface="Arial" panose="020B0604020202020204" pitchFamily="34" charset="0"/>
              </a:rPr>
              <a:t> LA, Cornelius LJ. Designing and conducting health surveys: a comprehensive guide. John Wiley &amp; Sons; 2006 Apr 14.</a:t>
            </a:r>
            <a:endParaRPr lang="en-US" sz="800" dirty="0"/>
          </a:p>
        </p:txBody>
      </p:sp>
    </p:spTree>
    <p:extLst>
      <p:ext uri="{BB962C8B-B14F-4D97-AF65-F5344CB8AC3E}">
        <p14:creationId xmlns:p14="http://schemas.microsoft.com/office/powerpoint/2010/main" val="4058228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04D9-E80D-C1B1-0CAA-21A01018781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22DBA6E-22C7-70F4-4269-786210CC4534}"/>
              </a:ext>
            </a:extLst>
          </p:cNvPr>
          <p:cNvSpPr>
            <a:spLocks noGrp="1"/>
          </p:cNvSpPr>
          <p:nvPr>
            <p:ph idx="1"/>
          </p:nvPr>
        </p:nvSpPr>
        <p:spPr/>
        <p:txBody>
          <a:bodyPr/>
          <a:lstStyle/>
          <a:p>
            <a:pPr marL="0" indent="0">
              <a:buNone/>
            </a:pPr>
            <a:r>
              <a:rPr lang="en-US" b="1" dirty="0">
                <a:latin typeface="Tw Cen MT" panose="020B0602020104020603" pitchFamily="34" charset="0"/>
              </a:rPr>
              <a:t>You want to know which restorative material has better effectiveness in terms of 1 year survival (survives more after 1 year). You conduct a study to know this.</a:t>
            </a:r>
          </a:p>
          <a:p>
            <a:endParaRPr lang="en-US" dirty="0"/>
          </a:p>
          <a:p>
            <a:pPr marL="0" indent="0">
              <a:buNone/>
            </a:pPr>
            <a:r>
              <a:rPr lang="en-US" dirty="0"/>
              <a:t>This is:</a:t>
            </a:r>
          </a:p>
          <a:p>
            <a:pPr lvl="1"/>
            <a:r>
              <a:rPr lang="en-US" dirty="0"/>
              <a:t>Descriptive?</a:t>
            </a:r>
          </a:p>
          <a:p>
            <a:pPr lvl="1"/>
            <a:r>
              <a:rPr lang="en-US" dirty="0"/>
              <a:t>Predictive?</a:t>
            </a:r>
          </a:p>
          <a:p>
            <a:pPr lvl="1"/>
            <a:r>
              <a:rPr lang="en-US" dirty="0"/>
              <a:t>Causal?</a:t>
            </a:r>
          </a:p>
        </p:txBody>
      </p:sp>
      <p:pic>
        <p:nvPicPr>
          <p:cNvPr id="5" name="Picture 4" descr="A picture containing text, sign, room, gambling house&#10;&#10;Description automatically generated">
            <a:extLst>
              <a:ext uri="{FF2B5EF4-FFF2-40B4-BE49-F238E27FC236}">
                <a16:creationId xmlns:a16="http://schemas.microsoft.com/office/drawing/2014/main" id="{02E50244-74C9-836F-38F3-2C5D257E4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346336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B5B4-AF60-4DAB-B89D-3AB8056D6043}"/>
              </a:ext>
            </a:extLst>
          </p:cNvPr>
          <p:cNvSpPr>
            <a:spLocks noGrp="1"/>
          </p:cNvSpPr>
          <p:nvPr>
            <p:ph type="title"/>
          </p:nvPr>
        </p:nvSpPr>
        <p:spPr/>
        <p:txBody>
          <a:bodyPr/>
          <a:lstStyle/>
          <a:p>
            <a:r>
              <a:rPr lang="en-US" b="1" dirty="0">
                <a:latin typeface="Tw Cen MT" panose="020B0602020104020603" pitchFamily="34" charset="0"/>
              </a:rPr>
              <a:t>Framing a research question for a descriptive study</a:t>
            </a:r>
          </a:p>
        </p:txBody>
      </p:sp>
      <p:sp>
        <p:nvSpPr>
          <p:cNvPr id="3" name="Content Placeholder 2">
            <a:extLst>
              <a:ext uri="{FF2B5EF4-FFF2-40B4-BE49-F238E27FC236}">
                <a16:creationId xmlns:a16="http://schemas.microsoft.com/office/drawing/2014/main" id="{927A95DF-4544-4D5F-82DE-783A0911DD41}"/>
              </a:ext>
            </a:extLst>
          </p:cNvPr>
          <p:cNvSpPr>
            <a:spLocks noGrp="1"/>
          </p:cNvSpPr>
          <p:nvPr>
            <p:ph idx="1"/>
          </p:nvPr>
        </p:nvSpPr>
        <p:spPr/>
        <p:txBody>
          <a:bodyPr/>
          <a:lstStyle/>
          <a:p>
            <a:r>
              <a:rPr lang="en-US" dirty="0"/>
              <a:t>Population</a:t>
            </a:r>
          </a:p>
          <a:p>
            <a:r>
              <a:rPr lang="en-US" dirty="0"/>
              <a:t>Strata/groups (not necessary)  </a:t>
            </a:r>
          </a:p>
          <a:p>
            <a:r>
              <a:rPr lang="en-US" dirty="0"/>
              <a:t>Outcome</a:t>
            </a:r>
          </a:p>
          <a:p>
            <a:r>
              <a:rPr lang="en-US" dirty="0"/>
              <a:t>Time frame</a:t>
            </a:r>
          </a:p>
          <a:p>
            <a:endParaRPr lang="en-US" dirty="0"/>
          </a:p>
        </p:txBody>
      </p:sp>
      <p:sp>
        <p:nvSpPr>
          <p:cNvPr id="4" name="TextBox 3">
            <a:extLst>
              <a:ext uri="{FF2B5EF4-FFF2-40B4-BE49-F238E27FC236}">
                <a16:creationId xmlns:a16="http://schemas.microsoft.com/office/drawing/2014/main" id="{01DF3362-73AE-4D46-8378-9A566E255DE8}"/>
              </a:ext>
            </a:extLst>
          </p:cNvPr>
          <p:cNvSpPr txBox="1"/>
          <p:nvPr/>
        </p:nvSpPr>
        <p:spPr>
          <a:xfrm>
            <a:off x="838200" y="4533615"/>
            <a:ext cx="10842171" cy="369332"/>
          </a:xfrm>
          <a:prstGeom prst="rect">
            <a:avLst/>
          </a:prstGeom>
          <a:noFill/>
        </p:spPr>
        <p:txBody>
          <a:bodyPr wrap="square" rtlCol="0">
            <a:spAutoFit/>
          </a:bodyPr>
          <a:lstStyle/>
          <a:p>
            <a:r>
              <a:rPr lang="en-US" dirty="0">
                <a:solidFill>
                  <a:srgbClr val="D76D6F"/>
                </a:solidFill>
              </a:rPr>
              <a:t>E.g., among people aged 30 and older in Saudi Arabia, what is the prevalence of diabetes in the year 2022?</a:t>
            </a:r>
          </a:p>
        </p:txBody>
      </p:sp>
      <p:sp>
        <p:nvSpPr>
          <p:cNvPr id="5" name="TextBox 4">
            <a:extLst>
              <a:ext uri="{FF2B5EF4-FFF2-40B4-BE49-F238E27FC236}">
                <a16:creationId xmlns:a16="http://schemas.microsoft.com/office/drawing/2014/main" id="{EB3738B7-BD3F-49CE-9F22-2041AB5CC208}"/>
              </a:ext>
            </a:extLst>
          </p:cNvPr>
          <p:cNvSpPr txBox="1"/>
          <p:nvPr/>
        </p:nvSpPr>
        <p:spPr>
          <a:xfrm>
            <a:off x="3155711" y="6596909"/>
            <a:ext cx="6421426" cy="230832"/>
          </a:xfrm>
          <a:prstGeom prst="rect">
            <a:avLst/>
          </a:prstGeom>
          <a:noFill/>
        </p:spPr>
        <p:txBody>
          <a:bodyPr wrap="square" rtlCol="0">
            <a:spAutoFit/>
          </a:bodyPr>
          <a:lstStyle/>
          <a:p>
            <a:pPr algn="ctr"/>
            <a:r>
              <a:rPr lang="en-US" sz="900" dirty="0"/>
              <a:t>Wrong question bias. Society for Epidemiologic Research, 2020</a:t>
            </a:r>
          </a:p>
        </p:txBody>
      </p:sp>
      <p:sp>
        <p:nvSpPr>
          <p:cNvPr id="6" name="TextBox 5">
            <a:extLst>
              <a:ext uri="{FF2B5EF4-FFF2-40B4-BE49-F238E27FC236}">
                <a16:creationId xmlns:a16="http://schemas.microsoft.com/office/drawing/2014/main" id="{FCACAF37-5A47-4AEC-9C78-DE01C89A37D8}"/>
              </a:ext>
            </a:extLst>
          </p:cNvPr>
          <p:cNvSpPr txBox="1"/>
          <p:nvPr/>
        </p:nvSpPr>
        <p:spPr>
          <a:xfrm>
            <a:off x="838200" y="5417440"/>
            <a:ext cx="11262131" cy="369332"/>
          </a:xfrm>
          <a:prstGeom prst="rect">
            <a:avLst/>
          </a:prstGeom>
          <a:noFill/>
        </p:spPr>
        <p:txBody>
          <a:bodyPr wrap="square" rtlCol="0">
            <a:spAutoFit/>
          </a:bodyPr>
          <a:lstStyle/>
          <a:p>
            <a:r>
              <a:rPr lang="en-US" dirty="0">
                <a:solidFill>
                  <a:srgbClr val="254B56"/>
                </a:solidFill>
              </a:rPr>
              <a:t>E.g., among people aged 30 and older in Saudi Arabia, what is the prevalence of diabetes in the year 2022 by gender?</a:t>
            </a:r>
          </a:p>
        </p:txBody>
      </p:sp>
      <p:pic>
        <p:nvPicPr>
          <p:cNvPr id="8" name="Picture 7" descr="A picture containing text, sign, room, gambling house&#10;&#10;Description automatically generated">
            <a:extLst>
              <a:ext uri="{FF2B5EF4-FFF2-40B4-BE49-F238E27FC236}">
                <a16:creationId xmlns:a16="http://schemas.microsoft.com/office/drawing/2014/main" id="{5EC692A0-B28D-44EF-9635-03BA08448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7" name="TextBox 6">
            <a:extLst>
              <a:ext uri="{FF2B5EF4-FFF2-40B4-BE49-F238E27FC236}">
                <a16:creationId xmlns:a16="http://schemas.microsoft.com/office/drawing/2014/main" id="{1FCB7AFB-FF68-F930-9B6F-7CD74DDB8182}"/>
              </a:ext>
            </a:extLst>
          </p:cNvPr>
          <p:cNvSpPr txBox="1"/>
          <p:nvPr/>
        </p:nvSpPr>
        <p:spPr>
          <a:xfrm>
            <a:off x="838200" y="4167845"/>
            <a:ext cx="2832576" cy="461665"/>
          </a:xfrm>
          <a:prstGeom prst="rect">
            <a:avLst/>
          </a:prstGeom>
          <a:noFill/>
        </p:spPr>
        <p:txBody>
          <a:bodyPr wrap="square" rtlCol="0">
            <a:spAutoFit/>
          </a:bodyPr>
          <a:lstStyle/>
          <a:p>
            <a:r>
              <a:rPr lang="en-US" sz="2400" b="1" dirty="0">
                <a:solidFill>
                  <a:srgbClr val="D76D6F"/>
                </a:solidFill>
                <a:latin typeface="Tw Cen MT" panose="020B0602020104020603" pitchFamily="34" charset="0"/>
              </a:rPr>
              <a:t>Without strata/group</a:t>
            </a:r>
          </a:p>
        </p:txBody>
      </p:sp>
      <p:sp>
        <p:nvSpPr>
          <p:cNvPr id="9" name="TextBox 8">
            <a:extLst>
              <a:ext uri="{FF2B5EF4-FFF2-40B4-BE49-F238E27FC236}">
                <a16:creationId xmlns:a16="http://schemas.microsoft.com/office/drawing/2014/main" id="{33BCD1F1-CA2B-371B-F174-7C95994D354B}"/>
              </a:ext>
            </a:extLst>
          </p:cNvPr>
          <p:cNvSpPr txBox="1"/>
          <p:nvPr/>
        </p:nvSpPr>
        <p:spPr>
          <a:xfrm>
            <a:off x="838200" y="5092060"/>
            <a:ext cx="2832576" cy="461665"/>
          </a:xfrm>
          <a:prstGeom prst="rect">
            <a:avLst/>
          </a:prstGeom>
          <a:noFill/>
        </p:spPr>
        <p:txBody>
          <a:bodyPr wrap="square" rtlCol="0">
            <a:spAutoFit/>
          </a:bodyPr>
          <a:lstStyle/>
          <a:p>
            <a:r>
              <a:rPr lang="en-US" sz="2400" b="1" dirty="0">
                <a:solidFill>
                  <a:srgbClr val="254B56"/>
                </a:solidFill>
                <a:latin typeface="Tw Cen MT" panose="020B0602020104020603" pitchFamily="34" charset="0"/>
              </a:rPr>
              <a:t>With strata/group</a:t>
            </a:r>
          </a:p>
        </p:txBody>
      </p:sp>
      <p:sp>
        <p:nvSpPr>
          <p:cNvPr id="10" name="TextBox 9">
            <a:extLst>
              <a:ext uri="{FF2B5EF4-FFF2-40B4-BE49-F238E27FC236}">
                <a16:creationId xmlns:a16="http://schemas.microsoft.com/office/drawing/2014/main" id="{9425C7D4-E29E-574D-E969-C84364B184C8}"/>
              </a:ext>
            </a:extLst>
          </p:cNvPr>
          <p:cNvSpPr txBox="1"/>
          <p:nvPr/>
        </p:nvSpPr>
        <p:spPr>
          <a:xfrm>
            <a:off x="7927091" y="1825625"/>
            <a:ext cx="4083861" cy="1815882"/>
          </a:xfrm>
          <a:prstGeom prst="rect">
            <a:avLst/>
          </a:prstGeom>
          <a:noFill/>
        </p:spPr>
        <p:txBody>
          <a:bodyPr wrap="square" rtlCol="0">
            <a:spAutoFit/>
          </a:bodyPr>
          <a:lstStyle/>
          <a:p>
            <a:r>
              <a:rPr lang="en-US" sz="2800" b="1" dirty="0">
                <a:solidFill>
                  <a:srgbClr val="EEB66B"/>
                </a:solidFill>
                <a:latin typeface="Tw Cen MT" panose="020B0602020104020603" pitchFamily="34" charset="0"/>
              </a:rPr>
              <a:t>Could be framed in terms:</a:t>
            </a:r>
          </a:p>
          <a:p>
            <a:pPr marL="457200" indent="-457200">
              <a:buFont typeface="Arial" panose="020B0604020202020204" pitchFamily="34" charset="0"/>
              <a:buChar char="•"/>
            </a:pPr>
            <a:r>
              <a:rPr lang="en-US" sz="2800" b="1" dirty="0">
                <a:solidFill>
                  <a:srgbClr val="EEB66B"/>
                </a:solidFill>
                <a:latin typeface="Tw Cen MT" panose="020B0602020104020603" pitchFamily="34" charset="0"/>
              </a:rPr>
              <a:t>Place</a:t>
            </a:r>
          </a:p>
          <a:p>
            <a:pPr marL="457200" indent="-457200">
              <a:buFont typeface="Arial" panose="020B0604020202020204" pitchFamily="34" charset="0"/>
              <a:buChar char="•"/>
            </a:pPr>
            <a:r>
              <a:rPr lang="en-US" sz="2800" b="1" dirty="0">
                <a:solidFill>
                  <a:srgbClr val="EEB66B"/>
                </a:solidFill>
                <a:latin typeface="Tw Cen MT" panose="020B0602020104020603" pitchFamily="34" charset="0"/>
              </a:rPr>
              <a:t>Person</a:t>
            </a:r>
          </a:p>
          <a:p>
            <a:pPr marL="457200" indent="-457200">
              <a:buFont typeface="Arial" panose="020B0604020202020204" pitchFamily="34" charset="0"/>
              <a:buChar char="•"/>
            </a:pPr>
            <a:r>
              <a:rPr lang="en-US" sz="2800" b="1" dirty="0">
                <a:solidFill>
                  <a:srgbClr val="EEB66B"/>
                </a:solidFill>
                <a:latin typeface="Tw Cen MT" panose="020B0602020104020603" pitchFamily="34" charset="0"/>
              </a:rPr>
              <a:t>Time</a:t>
            </a:r>
          </a:p>
        </p:txBody>
      </p:sp>
    </p:spTree>
    <p:extLst>
      <p:ext uri="{BB962C8B-B14F-4D97-AF65-F5344CB8AC3E}">
        <p14:creationId xmlns:p14="http://schemas.microsoft.com/office/powerpoint/2010/main" val="134801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B5B4-AF60-4DAB-B89D-3AB8056D6043}"/>
              </a:ext>
            </a:extLst>
          </p:cNvPr>
          <p:cNvSpPr>
            <a:spLocks noGrp="1"/>
          </p:cNvSpPr>
          <p:nvPr>
            <p:ph type="title"/>
          </p:nvPr>
        </p:nvSpPr>
        <p:spPr/>
        <p:txBody>
          <a:bodyPr/>
          <a:lstStyle/>
          <a:p>
            <a:r>
              <a:rPr lang="en-US" b="1" dirty="0">
                <a:latin typeface="Tw Cen MT" panose="020B0602020104020603" pitchFamily="34" charset="0"/>
              </a:rPr>
              <a:t>Framing a research question for a causal study</a:t>
            </a:r>
          </a:p>
        </p:txBody>
      </p:sp>
      <p:sp>
        <p:nvSpPr>
          <p:cNvPr id="3" name="Content Placeholder 2">
            <a:extLst>
              <a:ext uri="{FF2B5EF4-FFF2-40B4-BE49-F238E27FC236}">
                <a16:creationId xmlns:a16="http://schemas.microsoft.com/office/drawing/2014/main" id="{927A95DF-4544-4D5F-82DE-783A0911DD41}"/>
              </a:ext>
            </a:extLst>
          </p:cNvPr>
          <p:cNvSpPr>
            <a:spLocks noGrp="1"/>
          </p:cNvSpPr>
          <p:nvPr>
            <p:ph idx="1"/>
          </p:nvPr>
        </p:nvSpPr>
        <p:spPr/>
        <p:txBody>
          <a:bodyPr/>
          <a:lstStyle/>
          <a:p>
            <a:r>
              <a:rPr lang="en-US" dirty="0"/>
              <a:t>Population</a:t>
            </a:r>
          </a:p>
          <a:p>
            <a:r>
              <a:rPr lang="en-US" dirty="0"/>
              <a:t>Intervention</a:t>
            </a:r>
          </a:p>
          <a:p>
            <a:r>
              <a:rPr lang="en-US" dirty="0"/>
              <a:t>Comparison groups</a:t>
            </a:r>
          </a:p>
          <a:p>
            <a:r>
              <a:rPr lang="en-US" dirty="0"/>
              <a:t>Outcome</a:t>
            </a:r>
          </a:p>
          <a:p>
            <a:r>
              <a:rPr lang="en-US" dirty="0"/>
              <a:t>Time frame</a:t>
            </a:r>
          </a:p>
          <a:p>
            <a:endParaRPr lang="en-US" dirty="0"/>
          </a:p>
        </p:txBody>
      </p:sp>
      <p:sp>
        <p:nvSpPr>
          <p:cNvPr id="4" name="TextBox 3">
            <a:extLst>
              <a:ext uri="{FF2B5EF4-FFF2-40B4-BE49-F238E27FC236}">
                <a16:creationId xmlns:a16="http://schemas.microsoft.com/office/drawing/2014/main" id="{01DF3362-73AE-4D46-8378-9A566E255DE8}"/>
              </a:ext>
            </a:extLst>
          </p:cNvPr>
          <p:cNvSpPr txBox="1"/>
          <p:nvPr/>
        </p:nvSpPr>
        <p:spPr>
          <a:xfrm>
            <a:off x="838200" y="4533615"/>
            <a:ext cx="10842171" cy="646331"/>
          </a:xfrm>
          <a:prstGeom prst="rect">
            <a:avLst/>
          </a:prstGeom>
          <a:noFill/>
        </p:spPr>
        <p:txBody>
          <a:bodyPr wrap="square" rtlCol="0">
            <a:spAutoFit/>
          </a:bodyPr>
          <a:lstStyle/>
          <a:p>
            <a:r>
              <a:rPr lang="en-US" dirty="0"/>
              <a:t>E.g., among Saudis aged 30 and older who are diagnosed with stage I oral squamous cell carcinoma, what is the difference in 5-year survival between those who receive radiotherapy and those who do not receive radiotherapy?</a:t>
            </a:r>
          </a:p>
        </p:txBody>
      </p:sp>
      <p:sp>
        <p:nvSpPr>
          <p:cNvPr id="5" name="TextBox 4">
            <a:extLst>
              <a:ext uri="{FF2B5EF4-FFF2-40B4-BE49-F238E27FC236}">
                <a16:creationId xmlns:a16="http://schemas.microsoft.com/office/drawing/2014/main" id="{EB3738B7-BD3F-49CE-9F22-2041AB5CC208}"/>
              </a:ext>
            </a:extLst>
          </p:cNvPr>
          <p:cNvSpPr txBox="1"/>
          <p:nvPr/>
        </p:nvSpPr>
        <p:spPr>
          <a:xfrm>
            <a:off x="3155711" y="6596909"/>
            <a:ext cx="6421426" cy="230832"/>
          </a:xfrm>
          <a:prstGeom prst="rect">
            <a:avLst/>
          </a:prstGeom>
          <a:noFill/>
        </p:spPr>
        <p:txBody>
          <a:bodyPr wrap="square" rtlCol="0">
            <a:spAutoFit/>
          </a:bodyPr>
          <a:lstStyle/>
          <a:p>
            <a:pPr algn="ctr"/>
            <a:r>
              <a:rPr lang="en-US" sz="900" dirty="0"/>
              <a:t>Wrong question bias. Society for Epidemiologic Research, 2020</a:t>
            </a:r>
          </a:p>
        </p:txBody>
      </p:sp>
      <p:sp>
        <p:nvSpPr>
          <p:cNvPr id="6" name="TextBox 5">
            <a:extLst>
              <a:ext uri="{FF2B5EF4-FFF2-40B4-BE49-F238E27FC236}">
                <a16:creationId xmlns:a16="http://schemas.microsoft.com/office/drawing/2014/main" id="{FCACAF37-5A47-4AEC-9C78-DE01C89A37D8}"/>
              </a:ext>
            </a:extLst>
          </p:cNvPr>
          <p:cNvSpPr txBox="1"/>
          <p:nvPr/>
        </p:nvSpPr>
        <p:spPr>
          <a:xfrm>
            <a:off x="838200" y="5417440"/>
            <a:ext cx="10842171" cy="646331"/>
          </a:xfrm>
          <a:prstGeom prst="rect">
            <a:avLst/>
          </a:prstGeom>
          <a:noFill/>
        </p:spPr>
        <p:txBody>
          <a:bodyPr wrap="square" rtlCol="0">
            <a:spAutoFit/>
          </a:bodyPr>
          <a:lstStyle/>
          <a:p>
            <a:r>
              <a:rPr lang="en-US" dirty="0"/>
              <a:t>E.g., among Saudis aged 30 and older who are diagnosed with stage I oral squamous cell carcinoma, what is the effect of receiving radiotherapy on 5-year survival compared to not receiving radiotherapy?</a:t>
            </a:r>
          </a:p>
        </p:txBody>
      </p:sp>
      <p:pic>
        <p:nvPicPr>
          <p:cNvPr id="8" name="Picture 7" descr="A picture containing text, sign, room, gambling house&#10;&#10;Description automatically generated">
            <a:extLst>
              <a:ext uri="{FF2B5EF4-FFF2-40B4-BE49-F238E27FC236}">
                <a16:creationId xmlns:a16="http://schemas.microsoft.com/office/drawing/2014/main" id="{5EC692A0-B28D-44EF-9635-03BA08448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599057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2C5-FE98-A5D7-58F0-D9521DBEB104}"/>
              </a:ext>
            </a:extLst>
          </p:cNvPr>
          <p:cNvSpPr>
            <a:spLocks noGrp="1"/>
          </p:cNvSpPr>
          <p:nvPr>
            <p:ph type="title"/>
          </p:nvPr>
        </p:nvSpPr>
        <p:spPr/>
        <p:txBody>
          <a:bodyPr/>
          <a:lstStyle/>
          <a:p>
            <a:r>
              <a:rPr lang="en-US" b="1" dirty="0">
                <a:latin typeface="Tw Cen MT" panose="020B0602020104020603" pitchFamily="34" charset="0"/>
              </a:rPr>
              <a:t>Beware of risk factor epidemiology</a:t>
            </a:r>
            <a:endParaRPr lang="en-US" dirty="0"/>
          </a:p>
        </p:txBody>
      </p:sp>
      <p:pic>
        <p:nvPicPr>
          <p:cNvPr id="5" name="Picture 4" descr="A picture containing text, sign, room, gambling house&#10;&#10;Description automatically generated">
            <a:extLst>
              <a:ext uri="{FF2B5EF4-FFF2-40B4-BE49-F238E27FC236}">
                <a16:creationId xmlns:a16="http://schemas.microsoft.com/office/drawing/2014/main" id="{A75DB5F0-0A48-C64A-4D44-F4D49725FA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7" name="Graphic 6" descr="Heart organ with solid fill">
            <a:extLst>
              <a:ext uri="{FF2B5EF4-FFF2-40B4-BE49-F238E27FC236}">
                <a16:creationId xmlns:a16="http://schemas.microsoft.com/office/drawing/2014/main" id="{F57B0399-A9E8-A80E-D0EB-2ED85F46F4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3220" y="3429000"/>
            <a:ext cx="914400" cy="914400"/>
          </a:xfrm>
          <a:prstGeom prst="rect">
            <a:avLst/>
          </a:prstGeom>
        </p:spPr>
      </p:pic>
      <p:pic>
        <p:nvPicPr>
          <p:cNvPr id="9" name="Graphic 8" descr="Gender with solid fill">
            <a:extLst>
              <a:ext uri="{FF2B5EF4-FFF2-40B4-BE49-F238E27FC236}">
                <a16:creationId xmlns:a16="http://schemas.microsoft.com/office/drawing/2014/main" id="{1FCF9896-8D0B-5188-4A0F-5D57042588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4017" y="1563012"/>
            <a:ext cx="914400" cy="914400"/>
          </a:xfrm>
          <a:prstGeom prst="rect">
            <a:avLst/>
          </a:prstGeom>
        </p:spPr>
      </p:pic>
      <p:pic>
        <p:nvPicPr>
          <p:cNvPr id="11" name="Graphic 10" descr="Coins with solid fill">
            <a:extLst>
              <a:ext uri="{FF2B5EF4-FFF2-40B4-BE49-F238E27FC236}">
                <a16:creationId xmlns:a16="http://schemas.microsoft.com/office/drawing/2014/main" id="{9CC4D0F4-165E-8121-E459-855AACF1E9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5805" y="5492485"/>
            <a:ext cx="914400" cy="914400"/>
          </a:xfrm>
          <a:prstGeom prst="rect">
            <a:avLst/>
          </a:prstGeom>
        </p:spPr>
      </p:pic>
      <p:pic>
        <p:nvPicPr>
          <p:cNvPr id="13" name="Graphic 12" descr="Beer with solid fill">
            <a:extLst>
              <a:ext uri="{FF2B5EF4-FFF2-40B4-BE49-F238E27FC236}">
                <a16:creationId xmlns:a16="http://schemas.microsoft.com/office/drawing/2014/main" id="{45A5228E-1727-0DD4-F20E-50E5451F9B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90539" y="4413547"/>
            <a:ext cx="914400" cy="914400"/>
          </a:xfrm>
          <a:prstGeom prst="rect">
            <a:avLst/>
          </a:prstGeom>
        </p:spPr>
      </p:pic>
      <p:pic>
        <p:nvPicPr>
          <p:cNvPr id="15" name="Graphic 14" descr="Burger and drink with solid fill">
            <a:extLst>
              <a:ext uri="{FF2B5EF4-FFF2-40B4-BE49-F238E27FC236}">
                <a16:creationId xmlns:a16="http://schemas.microsoft.com/office/drawing/2014/main" id="{C71D64C4-14D3-AE3B-94A5-79EB424B43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90539" y="3395760"/>
            <a:ext cx="914400" cy="914400"/>
          </a:xfrm>
          <a:prstGeom prst="rect">
            <a:avLst/>
          </a:prstGeom>
        </p:spPr>
      </p:pic>
      <p:pic>
        <p:nvPicPr>
          <p:cNvPr id="17" name="Graphic 16" descr="Smoking with solid fill">
            <a:extLst>
              <a:ext uri="{FF2B5EF4-FFF2-40B4-BE49-F238E27FC236}">
                <a16:creationId xmlns:a16="http://schemas.microsoft.com/office/drawing/2014/main" id="{A75431FF-EB40-7CBC-2A13-5B7AD3F0E9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12310" y="2477411"/>
            <a:ext cx="914400" cy="914400"/>
          </a:xfrm>
          <a:prstGeom prst="rect">
            <a:avLst/>
          </a:prstGeom>
        </p:spPr>
      </p:pic>
      <p:sp>
        <p:nvSpPr>
          <p:cNvPr id="18" name="Rectangle: Rounded Corners 17">
            <a:extLst>
              <a:ext uri="{FF2B5EF4-FFF2-40B4-BE49-F238E27FC236}">
                <a16:creationId xmlns:a16="http://schemas.microsoft.com/office/drawing/2014/main" id="{1E2535A4-28D4-11C4-706E-F91F620B0BE8}"/>
              </a:ext>
            </a:extLst>
          </p:cNvPr>
          <p:cNvSpPr/>
          <p:nvPr/>
        </p:nvSpPr>
        <p:spPr>
          <a:xfrm>
            <a:off x="1031278" y="1563012"/>
            <a:ext cx="1753173" cy="4843873"/>
          </a:xfrm>
          <a:prstGeom prst="roundRect">
            <a:avLst/>
          </a:prstGeom>
          <a:noFill/>
          <a:ln w="38100">
            <a:solidFill>
              <a:srgbClr val="EEB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B64AC0-B95C-2D9B-A011-1BA16686C9CB}"/>
              </a:ext>
            </a:extLst>
          </p:cNvPr>
          <p:cNvSpPr txBox="1"/>
          <p:nvPr/>
        </p:nvSpPr>
        <p:spPr>
          <a:xfrm>
            <a:off x="3268356" y="5805297"/>
            <a:ext cx="8731488" cy="954107"/>
          </a:xfrm>
          <a:prstGeom prst="rect">
            <a:avLst/>
          </a:prstGeom>
          <a:noFill/>
        </p:spPr>
        <p:txBody>
          <a:bodyPr wrap="square" rtlCol="0">
            <a:spAutoFit/>
          </a:bodyPr>
          <a:lstStyle/>
          <a:p>
            <a:pPr algn="ctr"/>
            <a:r>
              <a:rPr lang="en-US" sz="2800" b="1" dirty="0">
                <a:solidFill>
                  <a:srgbClr val="D76D6F"/>
                </a:solidFill>
                <a:latin typeface="Tw Cen MT" panose="020B0602020104020603" pitchFamily="34" charset="0"/>
              </a:rPr>
              <a:t>All variables in a single model and compare between them in terms of how they affect an outcome </a:t>
            </a:r>
          </a:p>
        </p:txBody>
      </p:sp>
      <p:cxnSp>
        <p:nvCxnSpPr>
          <p:cNvPr id="21" name="Straight Arrow Connector 20">
            <a:extLst>
              <a:ext uri="{FF2B5EF4-FFF2-40B4-BE49-F238E27FC236}">
                <a16:creationId xmlns:a16="http://schemas.microsoft.com/office/drawing/2014/main" id="{381989CB-B7B6-31DF-08A7-DD3FE3AF0FF5}"/>
              </a:ext>
            </a:extLst>
          </p:cNvPr>
          <p:cNvCxnSpPr>
            <a:cxnSpLocks/>
            <a:stCxn id="9" idx="3"/>
            <a:endCxn id="7" idx="1"/>
          </p:cNvCxnSpPr>
          <p:nvPr/>
        </p:nvCxnSpPr>
        <p:spPr>
          <a:xfrm>
            <a:off x="2378417" y="2020212"/>
            <a:ext cx="4944803" cy="1865988"/>
          </a:xfrm>
          <a:prstGeom prst="straightConnector1">
            <a:avLst/>
          </a:prstGeom>
          <a:ln w="38100">
            <a:solidFill>
              <a:srgbClr val="758FA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1A8EF1-AC5D-905F-4CE6-0979C21D682A}"/>
              </a:ext>
            </a:extLst>
          </p:cNvPr>
          <p:cNvCxnSpPr>
            <a:cxnSpLocks/>
            <a:stCxn id="17" idx="3"/>
            <a:endCxn id="7" idx="1"/>
          </p:cNvCxnSpPr>
          <p:nvPr/>
        </p:nvCxnSpPr>
        <p:spPr>
          <a:xfrm>
            <a:off x="2326710" y="2934611"/>
            <a:ext cx="4996510" cy="951589"/>
          </a:xfrm>
          <a:prstGeom prst="straightConnector1">
            <a:avLst/>
          </a:prstGeom>
          <a:ln w="38100">
            <a:solidFill>
              <a:srgbClr val="758FA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83DEFF9-8F6D-3023-438B-9D848442C373}"/>
              </a:ext>
            </a:extLst>
          </p:cNvPr>
          <p:cNvCxnSpPr>
            <a:cxnSpLocks/>
            <a:stCxn id="15" idx="3"/>
            <a:endCxn id="7" idx="1"/>
          </p:cNvCxnSpPr>
          <p:nvPr/>
        </p:nvCxnSpPr>
        <p:spPr>
          <a:xfrm>
            <a:off x="2304939" y="3852960"/>
            <a:ext cx="5018281" cy="33240"/>
          </a:xfrm>
          <a:prstGeom prst="straightConnector1">
            <a:avLst/>
          </a:prstGeom>
          <a:ln w="38100">
            <a:solidFill>
              <a:srgbClr val="758FA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433FF14-88D7-F381-C4BB-2F6675B9C9CD}"/>
              </a:ext>
            </a:extLst>
          </p:cNvPr>
          <p:cNvCxnSpPr>
            <a:cxnSpLocks/>
            <a:stCxn id="13" idx="3"/>
            <a:endCxn id="7" idx="1"/>
          </p:cNvCxnSpPr>
          <p:nvPr/>
        </p:nvCxnSpPr>
        <p:spPr>
          <a:xfrm flipV="1">
            <a:off x="2304939" y="3886200"/>
            <a:ext cx="5018281" cy="984547"/>
          </a:xfrm>
          <a:prstGeom prst="straightConnector1">
            <a:avLst/>
          </a:prstGeom>
          <a:ln w="38100">
            <a:solidFill>
              <a:srgbClr val="758FA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465784-9609-113F-2DC7-3BFBBFFF3E38}"/>
              </a:ext>
            </a:extLst>
          </p:cNvPr>
          <p:cNvCxnSpPr>
            <a:cxnSpLocks/>
            <a:stCxn id="11" idx="3"/>
            <a:endCxn id="7" idx="1"/>
          </p:cNvCxnSpPr>
          <p:nvPr/>
        </p:nvCxnSpPr>
        <p:spPr>
          <a:xfrm flipV="1">
            <a:off x="2340205" y="3886200"/>
            <a:ext cx="4983015" cy="2063485"/>
          </a:xfrm>
          <a:prstGeom prst="straightConnector1">
            <a:avLst/>
          </a:prstGeom>
          <a:ln w="38100">
            <a:solidFill>
              <a:srgbClr val="758FA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412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2C5-FE98-A5D7-58F0-D9521DBEB104}"/>
              </a:ext>
            </a:extLst>
          </p:cNvPr>
          <p:cNvSpPr>
            <a:spLocks noGrp="1"/>
          </p:cNvSpPr>
          <p:nvPr>
            <p:ph type="title"/>
          </p:nvPr>
        </p:nvSpPr>
        <p:spPr/>
        <p:txBody>
          <a:bodyPr/>
          <a:lstStyle/>
          <a:p>
            <a:r>
              <a:rPr lang="en-US" b="1" dirty="0">
                <a:latin typeface="Tw Cen MT" panose="020B0602020104020603" pitchFamily="34" charset="0"/>
              </a:rPr>
              <a:t>Causal vs risk factor epidemiology</a:t>
            </a:r>
            <a:endParaRPr lang="en-US" dirty="0"/>
          </a:p>
        </p:txBody>
      </p:sp>
      <p:pic>
        <p:nvPicPr>
          <p:cNvPr id="5" name="Picture 4" descr="A picture containing text, sign, room, gambling house&#10;&#10;Description automatically generated">
            <a:extLst>
              <a:ext uri="{FF2B5EF4-FFF2-40B4-BE49-F238E27FC236}">
                <a16:creationId xmlns:a16="http://schemas.microsoft.com/office/drawing/2014/main" id="{A75DB5F0-0A48-C64A-4D44-F4D49725FA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4" name="Picture 3">
            <a:extLst>
              <a:ext uri="{FF2B5EF4-FFF2-40B4-BE49-F238E27FC236}">
                <a16:creationId xmlns:a16="http://schemas.microsoft.com/office/drawing/2014/main" id="{C8267C2D-B171-2D08-E045-895898D3E437}"/>
              </a:ext>
            </a:extLst>
          </p:cNvPr>
          <p:cNvPicPr>
            <a:picLocks noChangeAspect="1"/>
          </p:cNvPicPr>
          <p:nvPr/>
        </p:nvPicPr>
        <p:blipFill rotWithShape="1">
          <a:blip r:embed="rId4"/>
          <a:srcRect l="25227" t="33784" r="5534" b="15489"/>
          <a:stretch/>
        </p:blipFill>
        <p:spPr>
          <a:xfrm>
            <a:off x="6248400" y="2699079"/>
            <a:ext cx="5943600" cy="2902953"/>
          </a:xfrm>
          <a:prstGeom prst="rect">
            <a:avLst/>
          </a:prstGeom>
        </p:spPr>
      </p:pic>
      <p:pic>
        <p:nvPicPr>
          <p:cNvPr id="8" name="Picture 7">
            <a:extLst>
              <a:ext uri="{FF2B5EF4-FFF2-40B4-BE49-F238E27FC236}">
                <a16:creationId xmlns:a16="http://schemas.microsoft.com/office/drawing/2014/main" id="{B8CE665A-B3B9-FB95-4857-08BEBE79EF20}"/>
              </a:ext>
            </a:extLst>
          </p:cNvPr>
          <p:cNvPicPr>
            <a:picLocks noChangeAspect="1"/>
          </p:cNvPicPr>
          <p:nvPr/>
        </p:nvPicPr>
        <p:blipFill rotWithShape="1">
          <a:blip r:embed="rId5"/>
          <a:srcRect l="25295" t="34086" r="3527" b="14887"/>
          <a:stretch/>
        </p:blipFill>
        <p:spPr>
          <a:xfrm>
            <a:off x="0" y="2761382"/>
            <a:ext cx="5943600" cy="2840650"/>
          </a:xfrm>
          <a:prstGeom prst="rect">
            <a:avLst/>
          </a:prstGeom>
        </p:spPr>
      </p:pic>
      <p:sp>
        <p:nvSpPr>
          <p:cNvPr id="10" name="TextBox 9">
            <a:extLst>
              <a:ext uri="{FF2B5EF4-FFF2-40B4-BE49-F238E27FC236}">
                <a16:creationId xmlns:a16="http://schemas.microsoft.com/office/drawing/2014/main" id="{259A9CB3-AB51-FD60-0702-C5C90844ECA4}"/>
              </a:ext>
            </a:extLst>
          </p:cNvPr>
          <p:cNvSpPr txBox="1"/>
          <p:nvPr/>
        </p:nvSpPr>
        <p:spPr>
          <a:xfrm>
            <a:off x="1022684" y="1918350"/>
            <a:ext cx="3898231" cy="584775"/>
          </a:xfrm>
          <a:prstGeom prst="rect">
            <a:avLst/>
          </a:prstGeom>
          <a:noFill/>
        </p:spPr>
        <p:txBody>
          <a:bodyPr wrap="square" rtlCol="0">
            <a:spAutoFit/>
          </a:bodyPr>
          <a:lstStyle/>
          <a:p>
            <a:pPr algn="ctr"/>
            <a:r>
              <a:rPr lang="en-US" sz="3200" b="1" dirty="0">
                <a:solidFill>
                  <a:srgbClr val="254B56"/>
                </a:solidFill>
                <a:latin typeface="Tw Cen MT" panose="020B0602020104020603" pitchFamily="34" charset="0"/>
              </a:rPr>
              <a:t>Causal epidemiology</a:t>
            </a:r>
          </a:p>
        </p:txBody>
      </p:sp>
      <p:sp>
        <p:nvSpPr>
          <p:cNvPr id="12" name="TextBox 11">
            <a:extLst>
              <a:ext uri="{FF2B5EF4-FFF2-40B4-BE49-F238E27FC236}">
                <a16:creationId xmlns:a16="http://schemas.microsoft.com/office/drawing/2014/main" id="{25996761-A359-7630-B717-F57FA5C9245E}"/>
              </a:ext>
            </a:extLst>
          </p:cNvPr>
          <p:cNvSpPr txBox="1"/>
          <p:nvPr/>
        </p:nvSpPr>
        <p:spPr>
          <a:xfrm>
            <a:off x="6785523" y="1918350"/>
            <a:ext cx="4715232" cy="584775"/>
          </a:xfrm>
          <a:prstGeom prst="rect">
            <a:avLst/>
          </a:prstGeom>
          <a:noFill/>
        </p:spPr>
        <p:txBody>
          <a:bodyPr wrap="square" rtlCol="0">
            <a:spAutoFit/>
          </a:bodyPr>
          <a:lstStyle/>
          <a:p>
            <a:pPr algn="ctr"/>
            <a:r>
              <a:rPr lang="en-US" sz="3200" b="1" dirty="0">
                <a:solidFill>
                  <a:srgbClr val="EEB66B"/>
                </a:solidFill>
                <a:latin typeface="Tw Cen MT" panose="020B0602020104020603" pitchFamily="34" charset="0"/>
              </a:rPr>
              <a:t>Risk factor epidemiology</a:t>
            </a:r>
          </a:p>
        </p:txBody>
      </p:sp>
      <p:sp>
        <p:nvSpPr>
          <p:cNvPr id="14" name="TextBox 13">
            <a:extLst>
              <a:ext uri="{FF2B5EF4-FFF2-40B4-BE49-F238E27FC236}">
                <a16:creationId xmlns:a16="http://schemas.microsoft.com/office/drawing/2014/main" id="{9DF90AAF-5BCA-F652-D622-F1D24505C8B3}"/>
              </a:ext>
            </a:extLst>
          </p:cNvPr>
          <p:cNvSpPr txBox="1"/>
          <p:nvPr/>
        </p:nvSpPr>
        <p:spPr>
          <a:xfrm>
            <a:off x="838200" y="5657671"/>
            <a:ext cx="5943599"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254B56"/>
                </a:solidFill>
                <a:latin typeface="Tw Cen MT" panose="020B0602020104020603" pitchFamily="34" charset="0"/>
              </a:rPr>
              <a:t>Clear goal</a:t>
            </a:r>
          </a:p>
          <a:p>
            <a:pPr marL="285750" indent="-285750">
              <a:buFont typeface="Arial" panose="020B0604020202020204" pitchFamily="34" charset="0"/>
              <a:buChar char="•"/>
            </a:pPr>
            <a:r>
              <a:rPr lang="en-US" b="1" dirty="0">
                <a:solidFill>
                  <a:srgbClr val="254B56"/>
                </a:solidFill>
                <a:latin typeface="Tw Cen MT" panose="020B0602020104020603" pitchFamily="34" charset="0"/>
              </a:rPr>
              <a:t>Interest in the effect of a single variable</a:t>
            </a:r>
          </a:p>
          <a:p>
            <a:pPr marL="285750" indent="-285750">
              <a:buFont typeface="Arial" panose="020B0604020202020204" pitchFamily="34" charset="0"/>
              <a:buChar char="•"/>
            </a:pPr>
            <a:r>
              <a:rPr lang="en-US" b="1" dirty="0">
                <a:solidFill>
                  <a:srgbClr val="254B56"/>
                </a:solidFill>
                <a:latin typeface="Tw Cen MT" panose="020B0602020104020603" pitchFamily="34" charset="0"/>
              </a:rPr>
              <a:t>Only the variable of interest can be interpreted causally (with some assumptions)</a:t>
            </a:r>
          </a:p>
        </p:txBody>
      </p:sp>
      <p:sp>
        <p:nvSpPr>
          <p:cNvPr id="16" name="TextBox 15">
            <a:extLst>
              <a:ext uri="{FF2B5EF4-FFF2-40B4-BE49-F238E27FC236}">
                <a16:creationId xmlns:a16="http://schemas.microsoft.com/office/drawing/2014/main" id="{455B710E-A94E-6BF6-51C7-FA5E17721440}"/>
              </a:ext>
            </a:extLst>
          </p:cNvPr>
          <p:cNvSpPr txBox="1"/>
          <p:nvPr/>
        </p:nvSpPr>
        <p:spPr>
          <a:xfrm>
            <a:off x="7138593" y="5657671"/>
            <a:ext cx="4697472"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EEB66B"/>
                </a:solidFill>
                <a:latin typeface="Tw Cen MT" panose="020B0602020104020603" pitchFamily="34" charset="0"/>
              </a:rPr>
              <a:t>Ambiguous goal</a:t>
            </a:r>
          </a:p>
          <a:p>
            <a:pPr marL="285750" indent="-285750">
              <a:buFont typeface="Arial" panose="020B0604020202020204" pitchFamily="34" charset="0"/>
              <a:buChar char="•"/>
            </a:pPr>
            <a:r>
              <a:rPr lang="en-US" b="1" dirty="0">
                <a:solidFill>
                  <a:srgbClr val="EEB66B"/>
                </a:solidFill>
                <a:latin typeface="Tw Cen MT" panose="020B0602020104020603" pitchFamily="34" charset="0"/>
              </a:rPr>
              <a:t>Interest in all variables in the model</a:t>
            </a:r>
          </a:p>
          <a:p>
            <a:pPr marL="285750" indent="-285750">
              <a:buFont typeface="Arial" panose="020B0604020202020204" pitchFamily="34" charset="0"/>
              <a:buChar char="•"/>
            </a:pPr>
            <a:r>
              <a:rPr lang="en-US" b="1" dirty="0">
                <a:solidFill>
                  <a:srgbClr val="EEB66B"/>
                </a:solidFill>
                <a:latin typeface="Tw Cen MT" panose="020B0602020104020603" pitchFamily="34" charset="0"/>
              </a:rPr>
              <a:t>Not all variable can be interpreted causally</a:t>
            </a:r>
          </a:p>
        </p:txBody>
      </p:sp>
    </p:spTree>
    <p:extLst>
      <p:ext uri="{BB962C8B-B14F-4D97-AF65-F5344CB8AC3E}">
        <p14:creationId xmlns:p14="http://schemas.microsoft.com/office/powerpoint/2010/main" val="3586531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DC1C-08F5-D344-6D46-73B81C21708C}"/>
              </a:ext>
            </a:extLst>
          </p:cNvPr>
          <p:cNvSpPr>
            <a:spLocks noGrp="1"/>
          </p:cNvSpPr>
          <p:nvPr>
            <p:ph type="title"/>
          </p:nvPr>
        </p:nvSpPr>
        <p:spPr/>
        <p:txBody>
          <a:bodyPr/>
          <a:lstStyle/>
          <a:p>
            <a:r>
              <a:rPr lang="en-US" b="1" dirty="0">
                <a:latin typeface="Tw Cen MT" panose="020B0602020104020603" pitchFamily="34" charset="0"/>
              </a:rPr>
              <a:t>Beware of risk factor epidemiology</a:t>
            </a:r>
          </a:p>
        </p:txBody>
      </p:sp>
      <p:pic>
        <p:nvPicPr>
          <p:cNvPr id="4" name="Picture 3" descr="A picture containing text, sign, room, gambling house&#10;&#10;Description automatically generated">
            <a:extLst>
              <a:ext uri="{FF2B5EF4-FFF2-40B4-BE49-F238E27FC236}">
                <a16:creationId xmlns:a16="http://schemas.microsoft.com/office/drawing/2014/main" id="{71C7C492-AD71-925A-E6A4-A71200F75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a:extLst>
              <a:ext uri="{FF2B5EF4-FFF2-40B4-BE49-F238E27FC236}">
                <a16:creationId xmlns:a16="http://schemas.microsoft.com/office/drawing/2014/main" id="{51C00AD3-8A69-28EF-B535-7F8DE509DAEE}"/>
              </a:ext>
            </a:extLst>
          </p:cNvPr>
          <p:cNvPicPr>
            <a:picLocks noChangeAspect="1"/>
          </p:cNvPicPr>
          <p:nvPr/>
        </p:nvPicPr>
        <p:blipFill rotWithShape="1">
          <a:blip r:embed="rId3"/>
          <a:srcRect l="26230" t="13333" r="35074" b="39048"/>
          <a:stretch/>
        </p:blipFill>
        <p:spPr>
          <a:xfrm>
            <a:off x="368109" y="1622544"/>
            <a:ext cx="5669280" cy="4650971"/>
          </a:xfrm>
          <a:prstGeom prst="rect">
            <a:avLst/>
          </a:prstGeom>
        </p:spPr>
      </p:pic>
      <p:sp>
        <p:nvSpPr>
          <p:cNvPr id="8" name="TextBox 7">
            <a:extLst>
              <a:ext uri="{FF2B5EF4-FFF2-40B4-BE49-F238E27FC236}">
                <a16:creationId xmlns:a16="http://schemas.microsoft.com/office/drawing/2014/main" id="{19BBEB9A-CCDD-5818-BA38-11DD45A699E0}"/>
              </a:ext>
            </a:extLst>
          </p:cNvPr>
          <p:cNvSpPr txBox="1"/>
          <p:nvPr/>
        </p:nvSpPr>
        <p:spPr>
          <a:xfrm>
            <a:off x="-507045" y="6417894"/>
            <a:ext cx="6094854" cy="215444"/>
          </a:xfrm>
          <a:prstGeom prst="rect">
            <a:avLst/>
          </a:prstGeom>
          <a:noFill/>
        </p:spPr>
        <p:txBody>
          <a:bodyPr wrap="square">
            <a:spAutoFit/>
          </a:bodyPr>
          <a:lstStyle/>
          <a:p>
            <a:pPr algn="ctr"/>
            <a:r>
              <a:rPr lang="en-US" sz="800" dirty="0"/>
              <a:t>https://twitter.com/NoahHaber/status/1600577802234904662</a:t>
            </a:r>
          </a:p>
        </p:txBody>
      </p:sp>
      <p:pic>
        <p:nvPicPr>
          <p:cNvPr id="5" name="Picture 4">
            <a:extLst>
              <a:ext uri="{FF2B5EF4-FFF2-40B4-BE49-F238E27FC236}">
                <a16:creationId xmlns:a16="http://schemas.microsoft.com/office/drawing/2014/main" id="{D512245F-B3E2-CF72-569E-EFA61F6E71F1}"/>
              </a:ext>
            </a:extLst>
          </p:cNvPr>
          <p:cNvPicPr>
            <a:picLocks noChangeAspect="1"/>
          </p:cNvPicPr>
          <p:nvPr/>
        </p:nvPicPr>
        <p:blipFill rotWithShape="1">
          <a:blip r:embed="rId4"/>
          <a:srcRect l="26214" t="24652" r="34526" b="44692"/>
          <a:stretch/>
        </p:blipFill>
        <p:spPr>
          <a:xfrm>
            <a:off x="6226714" y="1622544"/>
            <a:ext cx="4937760" cy="2570455"/>
          </a:xfrm>
          <a:prstGeom prst="rect">
            <a:avLst/>
          </a:prstGeom>
        </p:spPr>
      </p:pic>
      <p:pic>
        <p:nvPicPr>
          <p:cNvPr id="9" name="Picture 8">
            <a:extLst>
              <a:ext uri="{FF2B5EF4-FFF2-40B4-BE49-F238E27FC236}">
                <a16:creationId xmlns:a16="http://schemas.microsoft.com/office/drawing/2014/main" id="{6865064C-F96D-342F-9F30-6C273C5FE39D}"/>
              </a:ext>
            </a:extLst>
          </p:cNvPr>
          <p:cNvPicPr>
            <a:picLocks noChangeAspect="1"/>
          </p:cNvPicPr>
          <p:nvPr/>
        </p:nvPicPr>
        <p:blipFill rotWithShape="1">
          <a:blip r:embed="rId5"/>
          <a:srcRect l="14467" t="19649" r="15492" b="28722"/>
          <a:stretch/>
        </p:blipFill>
        <p:spPr>
          <a:xfrm>
            <a:off x="6233159" y="4192248"/>
            <a:ext cx="5120640" cy="2516340"/>
          </a:xfrm>
          <a:prstGeom prst="rect">
            <a:avLst/>
          </a:prstGeom>
        </p:spPr>
      </p:pic>
    </p:spTree>
    <p:extLst>
      <p:ext uri="{BB962C8B-B14F-4D97-AF65-F5344CB8AC3E}">
        <p14:creationId xmlns:p14="http://schemas.microsoft.com/office/powerpoint/2010/main" val="1685809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FAA3-D0A2-741A-1C6C-5ADE757E739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8053D8-E2E2-653E-B7EC-B9986DF6D8EF}"/>
              </a:ext>
            </a:extLst>
          </p:cNvPr>
          <p:cNvSpPr>
            <a:spLocks noGrp="1"/>
          </p:cNvSpPr>
          <p:nvPr>
            <p:ph idx="1"/>
          </p:nvPr>
        </p:nvSpPr>
        <p:spPr/>
        <p:txBody>
          <a:bodyPr>
            <a:normAutofit/>
          </a:bodyPr>
          <a:lstStyle/>
          <a:p>
            <a:pPr marL="0" indent="0" algn="ctr">
              <a:buNone/>
            </a:pPr>
            <a:endParaRPr lang="en-US" sz="3600" b="1" dirty="0">
              <a:latin typeface="Tw Cen MT" panose="020B0602020104020603" pitchFamily="34" charset="0"/>
            </a:endParaRPr>
          </a:p>
          <a:p>
            <a:pPr marL="0" indent="0" algn="ctr">
              <a:buNone/>
            </a:pPr>
            <a:endParaRPr lang="en-US" sz="3600" b="1" dirty="0">
              <a:latin typeface="Tw Cen MT" panose="020B0602020104020603" pitchFamily="34" charset="0"/>
            </a:endParaRPr>
          </a:p>
          <a:p>
            <a:pPr marL="0" indent="0" algn="ctr">
              <a:buNone/>
            </a:pPr>
            <a:r>
              <a:rPr lang="en-US" sz="4400" b="1" dirty="0">
                <a:latin typeface="Tw Cen MT" panose="020B0602020104020603" pitchFamily="34" charset="0"/>
              </a:rPr>
              <a:t>Descriptive epidemiology and measures of disease occurrence</a:t>
            </a:r>
          </a:p>
        </p:txBody>
      </p:sp>
      <p:pic>
        <p:nvPicPr>
          <p:cNvPr id="4" name="Picture 3" descr="A picture containing text, sign, room, gambling house&#10;&#10;Description automatically generated">
            <a:extLst>
              <a:ext uri="{FF2B5EF4-FFF2-40B4-BE49-F238E27FC236}">
                <a16:creationId xmlns:a16="http://schemas.microsoft.com/office/drawing/2014/main" id="{D25F7A79-BBDE-6ACB-E3BE-1549FB508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123508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837A-162C-4750-9006-3F6D267980DA}"/>
              </a:ext>
            </a:extLst>
          </p:cNvPr>
          <p:cNvSpPr>
            <a:spLocks noGrp="1"/>
          </p:cNvSpPr>
          <p:nvPr>
            <p:ph type="title"/>
          </p:nvPr>
        </p:nvSpPr>
        <p:spPr/>
        <p:txBody>
          <a:bodyPr/>
          <a:lstStyle/>
          <a:p>
            <a:r>
              <a:rPr lang="en-US" b="1" dirty="0">
                <a:latin typeface="Tw Cen MT" panose="020B0602020104020603" pitchFamily="34" charset="0"/>
              </a:rPr>
              <a:t>Measures of disease occurrence</a:t>
            </a:r>
          </a:p>
        </p:txBody>
      </p:sp>
      <p:sp>
        <p:nvSpPr>
          <p:cNvPr id="3" name="Content Placeholder 2">
            <a:extLst>
              <a:ext uri="{FF2B5EF4-FFF2-40B4-BE49-F238E27FC236}">
                <a16:creationId xmlns:a16="http://schemas.microsoft.com/office/drawing/2014/main" id="{8AC353C6-8260-4917-98FC-035E1FF52C0F}"/>
              </a:ext>
            </a:extLst>
          </p:cNvPr>
          <p:cNvSpPr>
            <a:spLocks noGrp="1"/>
          </p:cNvSpPr>
          <p:nvPr>
            <p:ph idx="1"/>
          </p:nvPr>
        </p:nvSpPr>
        <p:spPr/>
        <p:txBody>
          <a:bodyPr/>
          <a:lstStyle/>
          <a:p>
            <a:r>
              <a:rPr lang="en-US" b="1" dirty="0">
                <a:solidFill>
                  <a:srgbClr val="D76D6F"/>
                </a:solidFill>
              </a:rPr>
              <a:t>Prevalence</a:t>
            </a:r>
            <a:r>
              <a:rPr lang="en-US" dirty="0"/>
              <a:t> (presence or absence of disease in a population)</a:t>
            </a:r>
          </a:p>
          <a:p>
            <a:pPr lvl="1"/>
            <a:r>
              <a:rPr lang="en-US" dirty="0"/>
              <a:t>Proportion/rate (used mostly)</a:t>
            </a:r>
          </a:p>
          <a:p>
            <a:pPr lvl="1"/>
            <a:r>
              <a:rPr lang="en-US" dirty="0"/>
              <a:t>Odds</a:t>
            </a:r>
          </a:p>
          <a:p>
            <a:pPr lvl="1"/>
            <a:r>
              <a:rPr lang="en-US" dirty="0"/>
              <a:t>Counts</a:t>
            </a:r>
          </a:p>
          <a:p>
            <a:r>
              <a:rPr lang="en-US" b="1" dirty="0">
                <a:solidFill>
                  <a:srgbClr val="D76D6F"/>
                </a:solidFill>
              </a:rPr>
              <a:t>Incidence</a:t>
            </a:r>
            <a:r>
              <a:rPr lang="en-US" dirty="0"/>
              <a:t> (how many new cases of disease occur over a time period) </a:t>
            </a:r>
          </a:p>
          <a:p>
            <a:pPr lvl="1"/>
            <a:r>
              <a:rPr lang="en-US" dirty="0"/>
              <a:t>Proportion (risk; cumulative incidence)</a:t>
            </a:r>
          </a:p>
          <a:p>
            <a:pPr lvl="1"/>
            <a:r>
              <a:rPr lang="en-US" dirty="0"/>
              <a:t>Odds</a:t>
            </a:r>
          </a:p>
          <a:p>
            <a:pPr lvl="1"/>
            <a:r>
              <a:rPr lang="en-US" dirty="0"/>
              <a:t>Counts</a:t>
            </a:r>
          </a:p>
          <a:p>
            <a:pPr lvl="1"/>
            <a:r>
              <a:rPr lang="en-US" dirty="0"/>
              <a:t>Rate (not a proportion; incidence density)</a:t>
            </a:r>
          </a:p>
          <a:p>
            <a:pPr lvl="1"/>
            <a:r>
              <a:rPr lang="en-US" dirty="0"/>
              <a:t>Time to event</a:t>
            </a:r>
          </a:p>
        </p:txBody>
      </p:sp>
      <p:pic>
        <p:nvPicPr>
          <p:cNvPr id="4" name="Picture 3" descr="A picture containing text, sign, room, gambling house&#10;&#10;Description automatically generated">
            <a:extLst>
              <a:ext uri="{FF2B5EF4-FFF2-40B4-BE49-F238E27FC236}">
                <a16:creationId xmlns:a16="http://schemas.microsoft.com/office/drawing/2014/main" id="{88730F04-C263-4C77-AE29-99D35AB03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523996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Prevalence</a:t>
            </a:r>
            <a:r>
              <a:rPr lang="en-US" dirty="0"/>
              <a:t> (presence or absence of disease in a population)</a:t>
            </a:r>
          </a:p>
          <a:p>
            <a:pPr lvl="1"/>
            <a:r>
              <a:rPr lang="en-US" dirty="0"/>
              <a:t>Proportion/rate (used mostly)</a:t>
            </a:r>
          </a:p>
          <a:p>
            <a:pPr lvl="1"/>
            <a:r>
              <a:rPr lang="en-US" dirty="0"/>
              <a:t>Odds</a:t>
            </a:r>
          </a:p>
          <a:p>
            <a:pPr lvl="1"/>
            <a:r>
              <a:rPr lang="en-US" dirty="0"/>
              <a:t>Counts (no denominator but context dependent and is known; think COVID)</a:t>
            </a:r>
          </a:p>
          <a:p>
            <a:endParaRPr lang="en-US" dirty="0"/>
          </a:p>
        </p:txBody>
      </p:sp>
      <p:pic>
        <p:nvPicPr>
          <p:cNvPr id="10" name="Picture 9" descr="A picture containing text, sign, room, gambling house&#10;&#10;Description automatically generated">
            <a:extLst>
              <a:ext uri="{FF2B5EF4-FFF2-40B4-BE49-F238E27FC236}">
                <a16:creationId xmlns:a16="http://schemas.microsoft.com/office/drawing/2014/main" id="{DC443856-DA27-44B1-B36E-364C8D305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594622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Prevalence</a:t>
            </a:r>
            <a:r>
              <a:rPr lang="en-US" dirty="0"/>
              <a:t> (presence or absence of disease in a population)</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FCFC49-1F8A-4DBC-A8BC-DFA5485F6700}"/>
                  </a:ext>
                </a:extLst>
              </p:cNvPr>
              <p:cNvSpPr txBox="1"/>
              <p:nvPr/>
            </p:nvSpPr>
            <p:spPr>
              <a:xfrm>
                <a:off x="63796" y="2763433"/>
                <a:ext cx="11808548" cy="6655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𝑷𝒓𝒆𝒗𝒂𝒍𝒆𝒏𝒄𝒆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𝒑𝒓𝒐𝒑𝒐𝒓𝒕𝒊𝒐𝒏</m:t>
                      </m:r>
                      <m:r>
                        <a:rPr lang="en-US" b="1" i="1" smtClean="0">
                          <a:solidFill>
                            <a:srgbClr val="D76D6F"/>
                          </a:solidFill>
                          <a:latin typeface="Cambria Math" panose="02040503050406030204" pitchFamily="18" charset="0"/>
                        </a:rPr>
                        <m:t>(</m:t>
                      </m:r>
                      <m:r>
                        <a:rPr lang="en-US" b="1" i="1" smtClean="0">
                          <a:solidFill>
                            <a:srgbClr val="D76D6F"/>
                          </a:solidFill>
                          <a:latin typeface="Cambria Math" panose="02040503050406030204" pitchFamily="18" charset="0"/>
                        </a:rPr>
                        <m:t>𝒑</m:t>
                      </m:r>
                      <m:r>
                        <a:rPr lang="en-US" b="1" i="1" smtClean="0">
                          <a:solidFill>
                            <a:srgbClr val="D76D6F"/>
                          </a:solidFill>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𝐻𝑜𝑤</m:t>
                          </m:r>
                          <m:r>
                            <a:rPr lang="en-US" b="0" i="1" smtClean="0">
                              <a:latin typeface="Cambria Math" panose="02040503050406030204" pitchFamily="18" charset="0"/>
                            </a:rPr>
                            <m:t> </m:t>
                          </m:r>
                          <m:r>
                            <a:rPr lang="en-US" b="0" i="1" smtClean="0">
                              <a:latin typeface="Cambria Math" panose="02040503050406030204" pitchFamily="18" charset="0"/>
                            </a:rPr>
                            <m:t>𝑚𝑎𝑛𝑦</m:t>
                          </m:r>
                          <m:r>
                            <a:rPr lang="en-US" b="0" i="1" smtClean="0">
                              <a:latin typeface="Cambria Math" panose="02040503050406030204" pitchFamily="18" charset="0"/>
                            </a:rPr>
                            <m:t> </m:t>
                          </m:r>
                          <m:r>
                            <a:rPr lang="en-US" b="0" i="1" smtClean="0">
                              <a:latin typeface="Cambria Math" panose="02040503050406030204" pitchFamily="18" charset="0"/>
                            </a:rPr>
                            <m:t>𝑝𝑟𝑒𝑠𝑒𝑛𝑡𝑙𝑦</m:t>
                          </m:r>
                          <m:r>
                            <a:rPr lang="en-US" b="0" i="1" smtClean="0">
                              <a:latin typeface="Cambria Math" panose="02040503050406030204" pitchFamily="18" charset="0"/>
                            </a:rPr>
                            <m:t> </m:t>
                          </m:r>
                          <m:r>
                            <a:rPr lang="en-US" b="0" i="1" smtClean="0">
                              <a:latin typeface="Cambria Math" panose="02040503050406030204" pitchFamily="18" charset="0"/>
                            </a:rPr>
                            <m:t>h𝑎𝑣𝑒</m:t>
                          </m:r>
                          <m:r>
                            <a:rPr lang="en-US" b="0" i="1" smtClean="0">
                              <a:latin typeface="Cambria Math" panose="02040503050406030204" pitchFamily="18" charset="0"/>
                            </a:rPr>
                            <m:t> </m:t>
                          </m:r>
                          <m:r>
                            <a:rPr lang="en-US" b="0" i="1" smtClean="0">
                              <a:latin typeface="Cambria Math" panose="02040503050406030204" pitchFamily="18" charset="0"/>
                            </a:rPr>
                            <m:t>𝑑𝑖𝑠𝑒𝑎𝑠𝑒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h𝑖𝑠𝑡𝑜𝑟𝑦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𝑑𝑖𝑠𝑒𝑎𝑠𝑒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𝑠𝑝𝑒𝑐𝑖𝑓𝑖𝑒𝑑</m:t>
                          </m:r>
                          <m:r>
                            <a:rPr lang="en-US" b="0" i="1" smtClean="0">
                              <a:latin typeface="Cambria Math" panose="02040503050406030204" pitchFamily="18" charset="0"/>
                            </a:rPr>
                            <m:t> </m:t>
                          </m:r>
                          <m:r>
                            <a:rPr lang="en-US" b="0" i="1" smtClean="0">
                              <a:latin typeface="Cambria Math" panose="02040503050406030204" pitchFamily="18" charset="0"/>
                            </a:rPr>
                            <m:t>𝑑𝑢𝑟𝑎𝑡𝑖𝑜𝑛</m:t>
                          </m:r>
                        </m:num>
                        <m:den>
                          <m:r>
                            <a:rPr lang="en-US" b="0" i="1" smtClean="0">
                              <a:latin typeface="Cambria Math" panose="02040503050406030204" pitchFamily="18" charset="0"/>
                            </a:rPr>
                            <m:t>𝑝𝑟𝑒𝑠𝑒𝑛𝑡</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𝑝𝑜𝑝𝑢𝑙𝑎𝑡𝑖𝑜𝑛</m:t>
                          </m:r>
                        </m:den>
                      </m:f>
                    </m:oMath>
                  </m:oMathPara>
                </a14:m>
                <a:endParaRPr lang="en-US" dirty="0"/>
              </a:p>
            </p:txBody>
          </p:sp>
        </mc:Choice>
        <mc:Fallback xmlns="">
          <p:sp>
            <p:nvSpPr>
              <p:cNvPr id="6" name="TextBox 5">
                <a:extLst>
                  <a:ext uri="{FF2B5EF4-FFF2-40B4-BE49-F238E27FC236}">
                    <a16:creationId xmlns:a16="http://schemas.microsoft.com/office/drawing/2014/main" id="{D1FCFC49-1F8A-4DBC-A8BC-DFA5485F6700}"/>
                  </a:ext>
                </a:extLst>
              </p:cNvPr>
              <p:cNvSpPr txBox="1">
                <a:spLocks noRot="1" noChangeAspect="1" noMove="1" noResize="1" noEditPoints="1" noAdjustHandles="1" noChangeArrowheads="1" noChangeShapeType="1" noTextEdit="1"/>
              </p:cNvSpPr>
              <p:nvPr/>
            </p:nvSpPr>
            <p:spPr>
              <a:xfrm>
                <a:off x="63796" y="2763433"/>
                <a:ext cx="11808548" cy="665567"/>
              </a:xfrm>
              <a:prstGeom prst="rect">
                <a:avLst/>
              </a:prstGeom>
              <a:blipFill>
                <a:blip r:embed="rId2"/>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2823735-E164-47C5-8193-8C80A65DE5A2}"/>
              </a:ext>
            </a:extLst>
          </p:cNvPr>
          <p:cNvSpPr txBox="1"/>
          <p:nvPr/>
        </p:nvSpPr>
        <p:spPr>
          <a:xfrm>
            <a:off x="164138" y="3657744"/>
            <a:ext cx="4373486" cy="400110"/>
          </a:xfrm>
          <a:prstGeom prst="rect">
            <a:avLst/>
          </a:prstGeom>
          <a:noFill/>
        </p:spPr>
        <p:txBody>
          <a:bodyPr wrap="square" rtlCol="0">
            <a:spAutoFit/>
          </a:bodyPr>
          <a:lstStyle/>
          <a:p>
            <a:r>
              <a:rPr lang="en-US" sz="2000" dirty="0"/>
              <a:t>Ranges between 0 to 1 (probability)</a:t>
            </a:r>
          </a:p>
        </p:txBody>
      </p:sp>
      <p:pic>
        <p:nvPicPr>
          <p:cNvPr id="10" name="Picture 9" descr="A picture containing text, sign, room, gambling house&#10;&#10;Description automatically generated">
            <a:extLst>
              <a:ext uri="{FF2B5EF4-FFF2-40B4-BE49-F238E27FC236}">
                <a16:creationId xmlns:a16="http://schemas.microsoft.com/office/drawing/2014/main" id="{DC443856-DA27-44B1-B36E-364C8D305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18253"/>
            <a:ext cx="670620" cy="685800"/>
          </a:xfrm>
          <a:prstGeom prst="rect">
            <a:avLst/>
          </a:prstGeom>
        </p:spPr>
      </p:pic>
      <p:pic>
        <p:nvPicPr>
          <p:cNvPr id="4" name="Graphic 3" descr="Smiling face with solid fill with solid fill">
            <a:extLst>
              <a:ext uri="{FF2B5EF4-FFF2-40B4-BE49-F238E27FC236}">
                <a16:creationId xmlns:a16="http://schemas.microsoft.com/office/drawing/2014/main" id="{B6FD683C-6BC1-1968-CF89-C01A63D8AD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0000" y="4898102"/>
            <a:ext cx="640080" cy="640080"/>
          </a:xfrm>
          <a:prstGeom prst="rect">
            <a:avLst/>
          </a:prstGeom>
        </p:spPr>
      </p:pic>
      <p:pic>
        <p:nvPicPr>
          <p:cNvPr id="5" name="Graphic 4" descr="Dizzy face with solid fill with solid fill">
            <a:extLst>
              <a:ext uri="{FF2B5EF4-FFF2-40B4-BE49-F238E27FC236}">
                <a16:creationId xmlns:a16="http://schemas.microsoft.com/office/drawing/2014/main" id="{9B9A179F-847B-E29A-D4D2-D8D65F6E87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0000" y="4259396"/>
            <a:ext cx="640080" cy="640080"/>
          </a:xfrm>
          <a:prstGeom prst="rect">
            <a:avLst/>
          </a:prstGeom>
        </p:spPr>
      </p:pic>
      <p:pic>
        <p:nvPicPr>
          <p:cNvPr id="7" name="Graphic 6" descr="Smiling face with solid fill with solid fill">
            <a:extLst>
              <a:ext uri="{FF2B5EF4-FFF2-40B4-BE49-F238E27FC236}">
                <a16:creationId xmlns:a16="http://schemas.microsoft.com/office/drawing/2014/main" id="{C04A7077-6A33-4F1C-1CAD-2645C11201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2463" y="5539556"/>
            <a:ext cx="640080" cy="640080"/>
          </a:xfrm>
          <a:prstGeom prst="rect">
            <a:avLst/>
          </a:prstGeom>
        </p:spPr>
      </p:pic>
      <p:pic>
        <p:nvPicPr>
          <p:cNvPr id="9" name="Graphic 8" descr="Smiling face with solid fill with solid fill">
            <a:extLst>
              <a:ext uri="{FF2B5EF4-FFF2-40B4-BE49-F238E27FC236}">
                <a16:creationId xmlns:a16="http://schemas.microsoft.com/office/drawing/2014/main" id="{EADB790A-2BDB-7558-9E9D-6FEDBB2512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7362" y="6179636"/>
            <a:ext cx="640080" cy="640080"/>
          </a:xfrm>
          <a:prstGeom prst="rect">
            <a:avLst/>
          </a:prstGeom>
        </p:spPr>
      </p:pic>
      <p:pic>
        <p:nvPicPr>
          <p:cNvPr id="11" name="Graphic 10" descr="Dizzy face with solid fill with solid fill">
            <a:extLst>
              <a:ext uri="{FF2B5EF4-FFF2-40B4-BE49-F238E27FC236}">
                <a16:creationId xmlns:a16="http://schemas.microsoft.com/office/drawing/2014/main" id="{8D5F2D3D-B5A5-4905-77B2-0F7C6FF964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4953" y="4898102"/>
            <a:ext cx="640080" cy="640080"/>
          </a:xfrm>
          <a:prstGeom prst="rect">
            <a:avLst/>
          </a:prstGeom>
        </p:spPr>
      </p:pic>
      <p:pic>
        <p:nvPicPr>
          <p:cNvPr id="12" name="Graphic 11" descr="Dizzy face with solid fill with solid fill">
            <a:extLst>
              <a:ext uri="{FF2B5EF4-FFF2-40B4-BE49-F238E27FC236}">
                <a16:creationId xmlns:a16="http://schemas.microsoft.com/office/drawing/2014/main" id="{6848D2B9-E4CD-4BD8-9B31-F8A2E6E347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4953" y="5536808"/>
            <a:ext cx="640080" cy="640080"/>
          </a:xfrm>
          <a:prstGeom prst="rect">
            <a:avLst/>
          </a:prstGeom>
        </p:spPr>
      </p:pic>
      <p:pic>
        <p:nvPicPr>
          <p:cNvPr id="13" name="Graphic 12" descr="Smiling face with solid fill with solid fill">
            <a:extLst>
              <a:ext uri="{FF2B5EF4-FFF2-40B4-BE49-F238E27FC236}">
                <a16:creationId xmlns:a16="http://schemas.microsoft.com/office/drawing/2014/main" id="{7B1AFA07-C948-B262-4652-E1EFC0F5D7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4953" y="4259396"/>
            <a:ext cx="640080" cy="640080"/>
          </a:xfrm>
          <a:prstGeom prst="rect">
            <a:avLst/>
          </a:prstGeom>
        </p:spPr>
      </p:pic>
      <p:pic>
        <p:nvPicPr>
          <p:cNvPr id="14" name="Graphic 13" descr="Smiling face with solid fill with solid fill">
            <a:extLst>
              <a:ext uri="{FF2B5EF4-FFF2-40B4-BE49-F238E27FC236}">
                <a16:creationId xmlns:a16="http://schemas.microsoft.com/office/drawing/2014/main" id="{86FE6491-5554-D4D5-4DCB-24DF0CBFA2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0054" y="6174140"/>
            <a:ext cx="640080" cy="640080"/>
          </a:xfrm>
          <a:prstGeom prst="rect">
            <a:avLst/>
          </a:prstGeom>
        </p:spPr>
      </p:pic>
      <p:pic>
        <p:nvPicPr>
          <p:cNvPr id="15" name="Graphic 14" descr="Smiling face with solid fill with solid fill">
            <a:extLst>
              <a:ext uri="{FF2B5EF4-FFF2-40B4-BE49-F238E27FC236}">
                <a16:creationId xmlns:a16="http://schemas.microsoft.com/office/drawing/2014/main" id="{9E094E08-E6A1-BC0A-85EF-CA6F860A8F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245" y="4259396"/>
            <a:ext cx="640080" cy="640080"/>
          </a:xfrm>
          <a:prstGeom prst="rect">
            <a:avLst/>
          </a:prstGeom>
        </p:spPr>
      </p:pic>
      <p:pic>
        <p:nvPicPr>
          <p:cNvPr id="16" name="Graphic 15" descr="Smiling face with solid fill with solid fill">
            <a:extLst>
              <a:ext uri="{FF2B5EF4-FFF2-40B4-BE49-F238E27FC236}">
                <a16:creationId xmlns:a16="http://schemas.microsoft.com/office/drawing/2014/main" id="{5A780739-EFBF-6BE1-F143-8F48FB3515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9906" y="4892616"/>
            <a:ext cx="640080" cy="640080"/>
          </a:xfrm>
          <a:prstGeom prst="rect">
            <a:avLst/>
          </a:prstGeom>
        </p:spPr>
      </p:pic>
      <p:pic>
        <p:nvPicPr>
          <p:cNvPr id="17" name="Graphic 16" descr="Smiling face with solid fill with solid fill">
            <a:extLst>
              <a:ext uri="{FF2B5EF4-FFF2-40B4-BE49-F238E27FC236}">
                <a16:creationId xmlns:a16="http://schemas.microsoft.com/office/drawing/2014/main" id="{DA659221-5B75-3F46-C78C-35D2CE4162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4174" y="5544553"/>
            <a:ext cx="640080" cy="640080"/>
          </a:xfrm>
          <a:prstGeom prst="rect">
            <a:avLst/>
          </a:prstGeom>
        </p:spPr>
      </p:pic>
      <p:pic>
        <p:nvPicPr>
          <p:cNvPr id="18" name="Graphic 17" descr="Smiling face with solid fill with solid fill">
            <a:extLst>
              <a:ext uri="{FF2B5EF4-FFF2-40B4-BE49-F238E27FC236}">
                <a16:creationId xmlns:a16="http://schemas.microsoft.com/office/drawing/2014/main" id="{C7B4B9C1-F26E-F61C-593F-6BB16B054D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054" y="6184633"/>
            <a:ext cx="640080" cy="640080"/>
          </a:xfrm>
          <a:prstGeom prst="rect">
            <a:avLst/>
          </a:prstGeom>
        </p:spPr>
      </p:pic>
      <p:pic>
        <p:nvPicPr>
          <p:cNvPr id="19" name="Graphic 18" descr="Dizzy face with solid fill with solid fill">
            <a:extLst>
              <a:ext uri="{FF2B5EF4-FFF2-40B4-BE49-F238E27FC236}">
                <a16:creationId xmlns:a16="http://schemas.microsoft.com/office/drawing/2014/main" id="{DBBF73A0-48E4-4C45-DBC4-F96D0C19B4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6174140"/>
            <a:ext cx="640080" cy="640080"/>
          </a:xfrm>
          <a:prstGeom prst="rect">
            <a:avLst/>
          </a:prstGeom>
        </p:spPr>
      </p:pic>
      <p:pic>
        <p:nvPicPr>
          <p:cNvPr id="20" name="Graphic 19" descr="Dizzy face with solid fill with solid fill">
            <a:extLst>
              <a:ext uri="{FF2B5EF4-FFF2-40B4-BE49-F238E27FC236}">
                <a16:creationId xmlns:a16="http://schemas.microsoft.com/office/drawing/2014/main" id="{C6AF1FEE-3CAF-3B58-A470-01A8FE57D5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5539556"/>
            <a:ext cx="640080" cy="640080"/>
          </a:xfrm>
          <a:prstGeom prst="rect">
            <a:avLst/>
          </a:prstGeom>
        </p:spPr>
      </p:pic>
      <p:pic>
        <p:nvPicPr>
          <p:cNvPr id="21" name="Graphic 20" descr="Smiling face with solid fill with solid fill">
            <a:extLst>
              <a:ext uri="{FF2B5EF4-FFF2-40B4-BE49-F238E27FC236}">
                <a16:creationId xmlns:a16="http://schemas.microsoft.com/office/drawing/2014/main" id="{9DB8AFC1-5EC5-585C-84EF-7838C0CBFB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3537" y="4899476"/>
            <a:ext cx="640080" cy="640080"/>
          </a:xfrm>
          <a:prstGeom prst="rect">
            <a:avLst/>
          </a:prstGeom>
        </p:spPr>
      </p:pic>
      <p:pic>
        <p:nvPicPr>
          <p:cNvPr id="22" name="Graphic 21" descr="Dizzy face with solid fill with solid fill">
            <a:extLst>
              <a:ext uri="{FF2B5EF4-FFF2-40B4-BE49-F238E27FC236}">
                <a16:creationId xmlns:a16="http://schemas.microsoft.com/office/drawing/2014/main" id="{11BE4ACB-22BE-A9D1-D376-296CC1DE9D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4259396"/>
            <a:ext cx="640080" cy="640080"/>
          </a:xfrm>
          <a:prstGeom prst="rect">
            <a:avLst/>
          </a:prstGeom>
        </p:spPr>
      </p:pic>
      <p:pic>
        <p:nvPicPr>
          <p:cNvPr id="23" name="Graphic 22" descr="Smiling face with solid fill with solid fill">
            <a:extLst>
              <a:ext uri="{FF2B5EF4-FFF2-40B4-BE49-F238E27FC236}">
                <a16:creationId xmlns:a16="http://schemas.microsoft.com/office/drawing/2014/main" id="{515F359F-BC01-B49D-F524-2284A7C1B8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4245" y="4891242"/>
            <a:ext cx="640080" cy="640080"/>
          </a:xfrm>
          <a:prstGeom prst="rect">
            <a:avLst/>
          </a:prstGeom>
        </p:spPr>
      </p:pic>
      <p:pic>
        <p:nvPicPr>
          <p:cNvPr id="24" name="Graphic 23" descr="Dizzy face with solid fill with solid fill">
            <a:extLst>
              <a:ext uri="{FF2B5EF4-FFF2-40B4-BE49-F238E27FC236}">
                <a16:creationId xmlns:a16="http://schemas.microsoft.com/office/drawing/2014/main" id="{3EB3C5F7-450E-4AAA-3BD8-A34114F07D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04245" y="4252536"/>
            <a:ext cx="640080" cy="640080"/>
          </a:xfrm>
          <a:prstGeom prst="rect">
            <a:avLst/>
          </a:prstGeom>
        </p:spPr>
      </p:pic>
      <p:pic>
        <p:nvPicPr>
          <p:cNvPr id="25" name="Graphic 24" descr="Smiling face with solid fill with solid fill">
            <a:extLst>
              <a:ext uri="{FF2B5EF4-FFF2-40B4-BE49-F238E27FC236}">
                <a16:creationId xmlns:a16="http://schemas.microsoft.com/office/drawing/2014/main" id="{01E631EC-2520-55E9-7F4A-E4152C7404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6708" y="5532696"/>
            <a:ext cx="640080" cy="640080"/>
          </a:xfrm>
          <a:prstGeom prst="rect">
            <a:avLst/>
          </a:prstGeom>
        </p:spPr>
      </p:pic>
      <p:pic>
        <p:nvPicPr>
          <p:cNvPr id="26" name="Graphic 25" descr="Smiling face with solid fill with solid fill">
            <a:extLst>
              <a:ext uri="{FF2B5EF4-FFF2-40B4-BE49-F238E27FC236}">
                <a16:creationId xmlns:a16="http://schemas.microsoft.com/office/drawing/2014/main" id="{AC0D1C84-FB3E-F780-DECE-ED603190CA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11607" y="6172776"/>
            <a:ext cx="640080" cy="640080"/>
          </a:xfrm>
          <a:prstGeom prst="rect">
            <a:avLst/>
          </a:prstGeom>
        </p:spPr>
      </p:pic>
      <p:pic>
        <p:nvPicPr>
          <p:cNvPr id="27" name="Graphic 26" descr="Dizzy face with solid fill with solid fill">
            <a:extLst>
              <a:ext uri="{FF2B5EF4-FFF2-40B4-BE49-F238E27FC236}">
                <a16:creationId xmlns:a16="http://schemas.microsoft.com/office/drawing/2014/main" id="{9EA4D726-A150-CC5B-C2ED-4D47FB890F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9198" y="4891242"/>
            <a:ext cx="640080" cy="640080"/>
          </a:xfrm>
          <a:prstGeom prst="rect">
            <a:avLst/>
          </a:prstGeom>
        </p:spPr>
      </p:pic>
      <p:pic>
        <p:nvPicPr>
          <p:cNvPr id="28" name="Graphic 27" descr="Dizzy face with solid fill with solid fill">
            <a:extLst>
              <a:ext uri="{FF2B5EF4-FFF2-40B4-BE49-F238E27FC236}">
                <a16:creationId xmlns:a16="http://schemas.microsoft.com/office/drawing/2014/main" id="{CA681A8D-A585-8826-6E6D-2010F85C2F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9198" y="5529948"/>
            <a:ext cx="640080" cy="640080"/>
          </a:xfrm>
          <a:prstGeom prst="rect">
            <a:avLst/>
          </a:prstGeom>
        </p:spPr>
      </p:pic>
      <p:pic>
        <p:nvPicPr>
          <p:cNvPr id="29" name="Graphic 28" descr="Smiling face with solid fill with solid fill">
            <a:extLst>
              <a:ext uri="{FF2B5EF4-FFF2-40B4-BE49-F238E27FC236}">
                <a16:creationId xmlns:a16="http://schemas.microsoft.com/office/drawing/2014/main" id="{AE38ABD2-EB80-7611-12C5-D861F872D5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9198" y="4252536"/>
            <a:ext cx="640080" cy="640080"/>
          </a:xfrm>
          <a:prstGeom prst="rect">
            <a:avLst/>
          </a:prstGeom>
        </p:spPr>
      </p:pic>
      <p:pic>
        <p:nvPicPr>
          <p:cNvPr id="30" name="Graphic 29" descr="Smiling face with solid fill with solid fill">
            <a:extLst>
              <a:ext uri="{FF2B5EF4-FFF2-40B4-BE49-F238E27FC236}">
                <a16:creationId xmlns:a16="http://schemas.microsoft.com/office/drawing/2014/main" id="{57B9C389-696A-2ECF-FFB1-A3B0ED1591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4299" y="6167280"/>
            <a:ext cx="640080" cy="640080"/>
          </a:xfrm>
          <a:prstGeom prst="rect">
            <a:avLst/>
          </a:prstGeom>
        </p:spPr>
      </p:pic>
      <p:pic>
        <p:nvPicPr>
          <p:cNvPr id="31" name="Graphic 30" descr="Smiling face with solid fill with solid fill">
            <a:extLst>
              <a:ext uri="{FF2B5EF4-FFF2-40B4-BE49-F238E27FC236}">
                <a16:creationId xmlns:a16="http://schemas.microsoft.com/office/drawing/2014/main" id="{5578A0B7-6B97-0E6D-573C-B63F01986C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3490" y="4252536"/>
            <a:ext cx="640080" cy="640080"/>
          </a:xfrm>
          <a:prstGeom prst="rect">
            <a:avLst/>
          </a:prstGeom>
        </p:spPr>
      </p:pic>
      <p:pic>
        <p:nvPicPr>
          <p:cNvPr id="32" name="Graphic 31" descr="Smiling face with solid fill with solid fill">
            <a:extLst>
              <a:ext uri="{FF2B5EF4-FFF2-40B4-BE49-F238E27FC236}">
                <a16:creationId xmlns:a16="http://schemas.microsoft.com/office/drawing/2014/main" id="{2D9930BE-4E1E-452C-44E3-B24929302B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4151" y="4885756"/>
            <a:ext cx="640080" cy="640080"/>
          </a:xfrm>
          <a:prstGeom prst="rect">
            <a:avLst/>
          </a:prstGeom>
        </p:spPr>
      </p:pic>
      <p:pic>
        <p:nvPicPr>
          <p:cNvPr id="33" name="Graphic 32" descr="Smiling face with solid fill with solid fill">
            <a:extLst>
              <a:ext uri="{FF2B5EF4-FFF2-40B4-BE49-F238E27FC236}">
                <a16:creationId xmlns:a16="http://schemas.microsoft.com/office/drawing/2014/main" id="{2F12334B-88A4-125E-4A7E-12DF647A7D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8419" y="5537693"/>
            <a:ext cx="640080" cy="640080"/>
          </a:xfrm>
          <a:prstGeom prst="rect">
            <a:avLst/>
          </a:prstGeom>
        </p:spPr>
      </p:pic>
      <p:pic>
        <p:nvPicPr>
          <p:cNvPr id="34" name="Graphic 33" descr="Smiling face with solid fill with solid fill">
            <a:extLst>
              <a:ext uri="{FF2B5EF4-FFF2-40B4-BE49-F238E27FC236}">
                <a16:creationId xmlns:a16="http://schemas.microsoft.com/office/drawing/2014/main" id="{D2FBC2F0-FF14-EDA0-60D8-D392F216FF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6299" y="6177773"/>
            <a:ext cx="640080" cy="640080"/>
          </a:xfrm>
          <a:prstGeom prst="rect">
            <a:avLst/>
          </a:prstGeom>
        </p:spPr>
      </p:pic>
      <p:pic>
        <p:nvPicPr>
          <p:cNvPr id="35" name="Graphic 34" descr="Dizzy face with solid fill with solid fill">
            <a:extLst>
              <a:ext uri="{FF2B5EF4-FFF2-40B4-BE49-F238E27FC236}">
                <a16:creationId xmlns:a16="http://schemas.microsoft.com/office/drawing/2014/main" id="{A384C129-8B77-B07C-0EF7-5A37BB3C2B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6167280"/>
            <a:ext cx="640080" cy="640080"/>
          </a:xfrm>
          <a:prstGeom prst="rect">
            <a:avLst/>
          </a:prstGeom>
        </p:spPr>
      </p:pic>
      <p:pic>
        <p:nvPicPr>
          <p:cNvPr id="36" name="Graphic 35" descr="Dizzy face with solid fill with solid fill">
            <a:extLst>
              <a:ext uri="{FF2B5EF4-FFF2-40B4-BE49-F238E27FC236}">
                <a16:creationId xmlns:a16="http://schemas.microsoft.com/office/drawing/2014/main" id="{A803291B-2784-3251-992E-96FDCF4177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5532696"/>
            <a:ext cx="640080" cy="640080"/>
          </a:xfrm>
          <a:prstGeom prst="rect">
            <a:avLst/>
          </a:prstGeom>
        </p:spPr>
      </p:pic>
      <p:pic>
        <p:nvPicPr>
          <p:cNvPr id="37" name="Graphic 36" descr="Smiling face with solid fill with solid fill">
            <a:extLst>
              <a:ext uri="{FF2B5EF4-FFF2-40B4-BE49-F238E27FC236}">
                <a16:creationId xmlns:a16="http://schemas.microsoft.com/office/drawing/2014/main" id="{D7C8389F-1B86-101A-52EB-5AC15A467D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87782" y="4892616"/>
            <a:ext cx="640080" cy="640080"/>
          </a:xfrm>
          <a:prstGeom prst="rect">
            <a:avLst/>
          </a:prstGeom>
        </p:spPr>
      </p:pic>
      <p:pic>
        <p:nvPicPr>
          <p:cNvPr id="38" name="Graphic 37" descr="Dizzy face with solid fill with solid fill">
            <a:extLst>
              <a:ext uri="{FF2B5EF4-FFF2-40B4-BE49-F238E27FC236}">
                <a16:creationId xmlns:a16="http://schemas.microsoft.com/office/drawing/2014/main" id="{C67B43B3-F3D9-9997-8BCD-850A6F02B1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4252536"/>
            <a:ext cx="640080" cy="640080"/>
          </a:xfrm>
          <a:prstGeom prst="rect">
            <a:avLst/>
          </a:prstGeom>
        </p:spPr>
      </p:pic>
      <p:sp>
        <p:nvSpPr>
          <p:cNvPr id="47" name="TextBox 46">
            <a:extLst>
              <a:ext uri="{FF2B5EF4-FFF2-40B4-BE49-F238E27FC236}">
                <a16:creationId xmlns:a16="http://schemas.microsoft.com/office/drawing/2014/main" id="{5B6F1F6D-167B-9834-6473-85EF52029B54}"/>
              </a:ext>
            </a:extLst>
          </p:cNvPr>
          <p:cNvSpPr txBox="1"/>
          <p:nvPr/>
        </p:nvSpPr>
        <p:spPr>
          <a:xfrm>
            <a:off x="163836" y="5847470"/>
            <a:ext cx="5788851" cy="954107"/>
          </a:xfrm>
          <a:prstGeom prst="rect">
            <a:avLst/>
          </a:prstGeom>
          <a:noFill/>
        </p:spPr>
        <p:txBody>
          <a:bodyPr wrap="square" rtlCol="0">
            <a:spAutoFit/>
          </a:bodyPr>
          <a:lstStyle/>
          <a:p>
            <a:r>
              <a:rPr lang="en-US" sz="2800" b="1" dirty="0">
                <a:solidFill>
                  <a:srgbClr val="404040"/>
                </a:solidFill>
                <a:latin typeface="Tw Cen MT" panose="020B0602020104020603" pitchFamily="34" charset="0"/>
              </a:rPr>
              <a:t>Prevalence of disease in population</a:t>
            </a:r>
          </a:p>
          <a:p>
            <a:r>
              <a:rPr lang="en-US" sz="2800" b="1" dirty="0">
                <a:solidFill>
                  <a:srgbClr val="404040"/>
                </a:solidFill>
                <a:latin typeface="Tw Cen MT" panose="020B0602020104020603" pitchFamily="34" charset="0"/>
              </a:rPr>
              <a:t>12/32=0.375=37.5%</a:t>
            </a:r>
          </a:p>
        </p:txBody>
      </p:sp>
      <p:pic>
        <p:nvPicPr>
          <p:cNvPr id="48" name="Graphic 47" descr="Dizzy face with solid fill with solid fill">
            <a:extLst>
              <a:ext uri="{FF2B5EF4-FFF2-40B4-BE49-F238E27FC236}">
                <a16:creationId xmlns:a16="http://schemas.microsoft.com/office/drawing/2014/main" id="{8C2766BE-8824-C000-D156-FDBE820B9D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3241" y="4569373"/>
            <a:ext cx="457200" cy="457200"/>
          </a:xfrm>
          <a:prstGeom prst="rect">
            <a:avLst/>
          </a:prstGeom>
        </p:spPr>
      </p:pic>
      <p:cxnSp>
        <p:nvCxnSpPr>
          <p:cNvPr id="50" name="Straight Connector 49">
            <a:extLst>
              <a:ext uri="{FF2B5EF4-FFF2-40B4-BE49-F238E27FC236}">
                <a16:creationId xmlns:a16="http://schemas.microsoft.com/office/drawing/2014/main" id="{31A628D9-B49B-A1D7-5838-E814FCC1C1CD}"/>
              </a:ext>
            </a:extLst>
          </p:cNvPr>
          <p:cNvCxnSpPr>
            <a:cxnSpLocks/>
          </p:cNvCxnSpPr>
          <p:nvPr/>
        </p:nvCxnSpPr>
        <p:spPr>
          <a:xfrm flipV="1">
            <a:off x="1737679" y="5026573"/>
            <a:ext cx="1072908" cy="385"/>
          </a:xfrm>
          <a:prstGeom prst="line">
            <a:avLst/>
          </a:prstGeom>
          <a:ln w="38100">
            <a:solidFill>
              <a:srgbClr val="758FA1"/>
            </a:solidFill>
          </a:ln>
        </p:spPr>
        <p:style>
          <a:lnRef idx="1">
            <a:schemeClr val="accent1"/>
          </a:lnRef>
          <a:fillRef idx="0">
            <a:schemeClr val="accent1"/>
          </a:fillRef>
          <a:effectRef idx="0">
            <a:schemeClr val="accent1"/>
          </a:effectRef>
          <a:fontRef idx="minor">
            <a:schemeClr val="tx1"/>
          </a:fontRef>
        </p:style>
      </p:cxnSp>
      <p:pic>
        <p:nvPicPr>
          <p:cNvPr id="51" name="Graphic 50" descr="Dizzy face with solid fill with solid fill">
            <a:extLst>
              <a:ext uri="{FF2B5EF4-FFF2-40B4-BE49-F238E27FC236}">
                <a16:creationId xmlns:a16="http://schemas.microsoft.com/office/drawing/2014/main" id="{880CC95D-CDAA-17EF-6455-375685B8A8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92722" y="5085732"/>
            <a:ext cx="457200" cy="457200"/>
          </a:xfrm>
          <a:prstGeom prst="rect">
            <a:avLst/>
          </a:prstGeom>
        </p:spPr>
      </p:pic>
      <p:pic>
        <p:nvPicPr>
          <p:cNvPr id="52" name="Graphic 51" descr="Smiling face with solid fill with solid fill">
            <a:extLst>
              <a:ext uri="{FF2B5EF4-FFF2-40B4-BE49-F238E27FC236}">
                <a16:creationId xmlns:a16="http://schemas.microsoft.com/office/drawing/2014/main" id="{62A2A608-7D8D-F8C3-1A2C-CA227D1A5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10854" y="5087353"/>
            <a:ext cx="457200" cy="457200"/>
          </a:xfrm>
          <a:prstGeom prst="rect">
            <a:avLst/>
          </a:prstGeom>
        </p:spPr>
      </p:pic>
      <p:sp>
        <p:nvSpPr>
          <p:cNvPr id="54" name="Plus Sign 53">
            <a:extLst>
              <a:ext uri="{FF2B5EF4-FFF2-40B4-BE49-F238E27FC236}">
                <a16:creationId xmlns:a16="http://schemas.microsoft.com/office/drawing/2014/main" id="{CC464A13-8C6C-7EF3-A96F-C9C782C4E1AD}"/>
              </a:ext>
            </a:extLst>
          </p:cNvPr>
          <p:cNvSpPr/>
          <p:nvPr/>
        </p:nvSpPr>
        <p:spPr>
          <a:xfrm>
            <a:off x="2080172" y="5099097"/>
            <a:ext cx="383339" cy="412983"/>
          </a:xfrm>
          <a:prstGeom prst="mathPlus">
            <a:avLst/>
          </a:prstGeom>
          <a:solidFill>
            <a:srgbClr val="758FA1"/>
          </a:solidFill>
          <a:ln>
            <a:solidFill>
              <a:srgbClr val="758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80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E8668-643D-4C0A-AA69-848DB3178C4F}"/>
              </a:ext>
            </a:extLst>
          </p:cNvPr>
          <p:cNvSpPr>
            <a:spLocks noGrp="1"/>
          </p:cNvSpPr>
          <p:nvPr>
            <p:ph type="title"/>
          </p:nvPr>
        </p:nvSpPr>
        <p:spPr/>
        <p:txBody>
          <a:bodyPr/>
          <a:lstStyle/>
          <a:p>
            <a:r>
              <a:rPr lang="en-US" b="1" dirty="0">
                <a:latin typeface="Tw Cen MT" panose="020B0602020104020603" pitchFamily="34" charset="0"/>
              </a:rPr>
              <a:t>Study objectives</a:t>
            </a:r>
          </a:p>
        </p:txBody>
      </p:sp>
      <p:sp>
        <p:nvSpPr>
          <p:cNvPr id="3" name="Content Placeholder 2">
            <a:extLst>
              <a:ext uri="{FF2B5EF4-FFF2-40B4-BE49-F238E27FC236}">
                <a16:creationId xmlns:a16="http://schemas.microsoft.com/office/drawing/2014/main" id="{31605647-C863-4857-BF64-AAC64359631A}"/>
              </a:ext>
            </a:extLst>
          </p:cNvPr>
          <p:cNvSpPr>
            <a:spLocks noGrp="1"/>
          </p:cNvSpPr>
          <p:nvPr>
            <p:ph idx="1"/>
          </p:nvPr>
        </p:nvSpPr>
        <p:spPr/>
        <p:txBody>
          <a:bodyPr>
            <a:normAutofit fontScale="92500" lnSpcReduction="10000"/>
          </a:bodyPr>
          <a:lstStyle/>
          <a:p>
            <a:r>
              <a:rPr lang="en-US" dirty="0"/>
              <a:t>In the form of </a:t>
            </a:r>
            <a:r>
              <a:rPr lang="en-US" b="1" dirty="0">
                <a:solidFill>
                  <a:srgbClr val="D76D6F"/>
                </a:solidFill>
              </a:rPr>
              <a:t>to do</a:t>
            </a:r>
          </a:p>
          <a:p>
            <a:pPr lvl="1"/>
            <a:r>
              <a:rPr lang="en-US" dirty="0"/>
              <a:t>To describe</a:t>
            </a:r>
          </a:p>
          <a:p>
            <a:pPr lvl="1"/>
            <a:r>
              <a:rPr lang="en-US" dirty="0"/>
              <a:t>To predict</a:t>
            </a:r>
          </a:p>
          <a:p>
            <a:pPr lvl="1"/>
            <a:r>
              <a:rPr lang="en-US" dirty="0"/>
              <a:t>To estimate a causal effect</a:t>
            </a:r>
          </a:p>
          <a:p>
            <a:pPr lvl="1"/>
            <a:r>
              <a:rPr lang="en-US" dirty="0"/>
              <a:t>To estimate</a:t>
            </a:r>
          </a:p>
          <a:p>
            <a:pPr lvl="1"/>
            <a:r>
              <a:rPr lang="en-US" dirty="0"/>
              <a:t>To test</a:t>
            </a:r>
          </a:p>
          <a:p>
            <a:pPr lvl="1"/>
            <a:r>
              <a:rPr lang="en-US" dirty="0"/>
              <a:t>To compare</a:t>
            </a:r>
          </a:p>
          <a:p>
            <a:pPr lvl="1"/>
            <a:r>
              <a:rPr lang="en-US" dirty="0"/>
              <a:t>To evaluate</a:t>
            </a:r>
          </a:p>
          <a:p>
            <a:pPr lvl="1"/>
            <a:r>
              <a:rPr lang="en-US" dirty="0"/>
              <a:t>To assess</a:t>
            </a:r>
          </a:p>
          <a:p>
            <a:pPr lvl="1"/>
            <a:r>
              <a:rPr lang="en-US" dirty="0"/>
              <a:t>Etc.</a:t>
            </a:r>
          </a:p>
          <a:p>
            <a:r>
              <a:rPr lang="en-US" dirty="0"/>
              <a:t>Focus on one research question and its objective/objectives</a:t>
            </a:r>
          </a:p>
          <a:p>
            <a:r>
              <a:rPr lang="en-US" dirty="0"/>
              <a:t>Too many objectives is not encouraged (ambiguous) </a:t>
            </a:r>
          </a:p>
        </p:txBody>
      </p:sp>
      <p:pic>
        <p:nvPicPr>
          <p:cNvPr id="4" name="Picture 3" descr="A picture containing text, sign, room, gambling house&#10;&#10;Description automatically generated">
            <a:extLst>
              <a:ext uri="{FF2B5EF4-FFF2-40B4-BE49-F238E27FC236}">
                <a16:creationId xmlns:a16="http://schemas.microsoft.com/office/drawing/2014/main" id="{5A79201C-E3E9-474E-8F43-CC0C0B903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5" name="TextBox 4">
            <a:extLst>
              <a:ext uri="{FF2B5EF4-FFF2-40B4-BE49-F238E27FC236}">
                <a16:creationId xmlns:a16="http://schemas.microsoft.com/office/drawing/2014/main" id="{1AD8ED94-025C-4333-B4C2-B52B695287A3}"/>
              </a:ext>
            </a:extLst>
          </p:cNvPr>
          <p:cNvSpPr txBox="1"/>
          <p:nvPr/>
        </p:nvSpPr>
        <p:spPr>
          <a:xfrm>
            <a:off x="3155711" y="6596909"/>
            <a:ext cx="6421426" cy="215444"/>
          </a:xfrm>
          <a:prstGeom prst="rect">
            <a:avLst/>
          </a:prstGeom>
          <a:noFill/>
        </p:spPr>
        <p:txBody>
          <a:bodyPr wrap="square" rtlCol="0">
            <a:spAutoFit/>
          </a:bodyPr>
          <a:lstStyle/>
          <a:p>
            <a:pPr algn="ctr"/>
            <a:r>
              <a:rPr lang="en-US" sz="800" b="0" i="0" dirty="0" err="1">
                <a:solidFill>
                  <a:srgbClr val="222222"/>
                </a:solidFill>
                <a:effectLst/>
                <a:latin typeface="Arial" panose="020B0604020202020204" pitchFamily="34" charset="0"/>
              </a:rPr>
              <a:t>Aday</a:t>
            </a:r>
            <a:r>
              <a:rPr lang="en-US" sz="800" b="0" i="0" dirty="0">
                <a:solidFill>
                  <a:srgbClr val="222222"/>
                </a:solidFill>
                <a:effectLst/>
                <a:latin typeface="Arial" panose="020B0604020202020204" pitchFamily="34" charset="0"/>
              </a:rPr>
              <a:t> LA, Cornelius LJ. Designing and conducting health surveys: a comprehensive guide. John Wiley &amp; Sons; 2006 Apr 14.</a:t>
            </a:r>
            <a:endParaRPr lang="en-US" sz="800" dirty="0"/>
          </a:p>
        </p:txBody>
      </p:sp>
    </p:spTree>
    <p:extLst>
      <p:ext uri="{BB962C8B-B14F-4D97-AF65-F5344CB8AC3E}">
        <p14:creationId xmlns:p14="http://schemas.microsoft.com/office/powerpoint/2010/main" val="803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Prevalence</a:t>
            </a:r>
            <a:r>
              <a:rPr lang="en-US" dirty="0"/>
              <a:t> (presence or absence of disease in a population)</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F0C15C-1EEB-4720-B364-1E154F0F39AA}"/>
                  </a:ext>
                </a:extLst>
              </p:cNvPr>
              <p:cNvSpPr txBox="1"/>
              <p:nvPr/>
            </p:nvSpPr>
            <p:spPr>
              <a:xfrm>
                <a:off x="838200" y="2561757"/>
                <a:ext cx="3147237" cy="613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𝑷𝒓𝒆𝒗𝒂𝒍𝒆𝒏𝒄𝒆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𝒐𝒅𝒅𝒔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p:txBody>
          </p:sp>
        </mc:Choice>
        <mc:Fallback xmlns="">
          <p:sp>
            <p:nvSpPr>
              <p:cNvPr id="7" name="TextBox 6">
                <a:extLst>
                  <a:ext uri="{FF2B5EF4-FFF2-40B4-BE49-F238E27FC236}">
                    <a16:creationId xmlns:a16="http://schemas.microsoft.com/office/drawing/2014/main" id="{29F0C15C-1EEB-4720-B364-1E154F0F39AA}"/>
                  </a:ext>
                </a:extLst>
              </p:cNvPr>
              <p:cNvSpPr txBox="1">
                <a:spLocks noRot="1" noChangeAspect="1" noMove="1" noResize="1" noEditPoints="1" noAdjustHandles="1" noChangeArrowheads="1" noChangeShapeType="1" noTextEdit="1"/>
              </p:cNvSpPr>
              <p:nvPr/>
            </p:nvSpPr>
            <p:spPr>
              <a:xfrm>
                <a:off x="838200" y="2561757"/>
                <a:ext cx="3147237" cy="613373"/>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98FAC35-84BF-4BCE-9478-59A2A626F358}"/>
              </a:ext>
            </a:extLst>
          </p:cNvPr>
          <p:cNvSpPr txBox="1"/>
          <p:nvPr/>
        </p:nvSpPr>
        <p:spPr>
          <a:xfrm>
            <a:off x="952293" y="3244334"/>
            <a:ext cx="5415517" cy="400110"/>
          </a:xfrm>
          <a:prstGeom prst="rect">
            <a:avLst/>
          </a:prstGeom>
          <a:noFill/>
        </p:spPr>
        <p:txBody>
          <a:bodyPr wrap="square" rtlCol="0">
            <a:spAutoFit/>
          </a:bodyPr>
          <a:lstStyle/>
          <a:p>
            <a:r>
              <a:rPr lang="en-US" sz="2000" dirty="0"/>
              <a:t>Ranges between 0 to infinity (not a probability)</a:t>
            </a:r>
          </a:p>
        </p:txBody>
      </p:sp>
      <p:pic>
        <p:nvPicPr>
          <p:cNvPr id="10" name="Picture 9" descr="A picture containing text, sign, room, gambling house&#10;&#10;Description automatically generated">
            <a:extLst>
              <a:ext uri="{FF2B5EF4-FFF2-40B4-BE49-F238E27FC236}">
                <a16:creationId xmlns:a16="http://schemas.microsoft.com/office/drawing/2014/main" id="{DC443856-DA27-44B1-B36E-364C8D305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4" name="Graphic 3" descr="Smiling face with solid fill with solid fill">
            <a:extLst>
              <a:ext uri="{FF2B5EF4-FFF2-40B4-BE49-F238E27FC236}">
                <a16:creationId xmlns:a16="http://schemas.microsoft.com/office/drawing/2014/main" id="{FAE61D24-0ECD-289D-0088-EBDD38E84A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0000" y="4898102"/>
            <a:ext cx="640080" cy="640080"/>
          </a:xfrm>
          <a:prstGeom prst="rect">
            <a:avLst/>
          </a:prstGeom>
        </p:spPr>
      </p:pic>
      <p:pic>
        <p:nvPicPr>
          <p:cNvPr id="5" name="Graphic 4" descr="Dizzy face with solid fill with solid fill">
            <a:extLst>
              <a:ext uri="{FF2B5EF4-FFF2-40B4-BE49-F238E27FC236}">
                <a16:creationId xmlns:a16="http://schemas.microsoft.com/office/drawing/2014/main" id="{2C1B50F9-7E28-CD7D-595F-B1005D61E3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0000" y="4259396"/>
            <a:ext cx="640080" cy="640080"/>
          </a:xfrm>
          <a:prstGeom prst="rect">
            <a:avLst/>
          </a:prstGeom>
        </p:spPr>
      </p:pic>
      <p:pic>
        <p:nvPicPr>
          <p:cNvPr id="6" name="Graphic 5" descr="Smiling face with solid fill with solid fill">
            <a:extLst>
              <a:ext uri="{FF2B5EF4-FFF2-40B4-BE49-F238E27FC236}">
                <a16:creationId xmlns:a16="http://schemas.microsoft.com/office/drawing/2014/main" id="{F05EDA76-920D-F372-4B19-188F00E79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2463" y="5539556"/>
            <a:ext cx="640080" cy="640080"/>
          </a:xfrm>
          <a:prstGeom prst="rect">
            <a:avLst/>
          </a:prstGeom>
        </p:spPr>
      </p:pic>
      <p:pic>
        <p:nvPicPr>
          <p:cNvPr id="8" name="Graphic 7" descr="Smiling face with solid fill with solid fill">
            <a:extLst>
              <a:ext uri="{FF2B5EF4-FFF2-40B4-BE49-F238E27FC236}">
                <a16:creationId xmlns:a16="http://schemas.microsoft.com/office/drawing/2014/main" id="{A3AD2E0F-06FB-1F3D-62D9-FA756524FF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7362" y="6179636"/>
            <a:ext cx="640080" cy="640080"/>
          </a:xfrm>
          <a:prstGeom prst="rect">
            <a:avLst/>
          </a:prstGeom>
        </p:spPr>
      </p:pic>
      <p:pic>
        <p:nvPicPr>
          <p:cNvPr id="11" name="Graphic 10" descr="Dizzy face with solid fill with solid fill">
            <a:extLst>
              <a:ext uri="{FF2B5EF4-FFF2-40B4-BE49-F238E27FC236}">
                <a16:creationId xmlns:a16="http://schemas.microsoft.com/office/drawing/2014/main" id="{7AD15145-BFB9-940E-0343-710BFDF030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4953" y="4898102"/>
            <a:ext cx="640080" cy="640080"/>
          </a:xfrm>
          <a:prstGeom prst="rect">
            <a:avLst/>
          </a:prstGeom>
        </p:spPr>
      </p:pic>
      <p:pic>
        <p:nvPicPr>
          <p:cNvPr id="12" name="Graphic 11" descr="Dizzy face with solid fill with solid fill">
            <a:extLst>
              <a:ext uri="{FF2B5EF4-FFF2-40B4-BE49-F238E27FC236}">
                <a16:creationId xmlns:a16="http://schemas.microsoft.com/office/drawing/2014/main" id="{471BF0A4-DDB9-429E-2066-0C7D4AC147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4953" y="5536808"/>
            <a:ext cx="640080" cy="640080"/>
          </a:xfrm>
          <a:prstGeom prst="rect">
            <a:avLst/>
          </a:prstGeom>
        </p:spPr>
      </p:pic>
      <p:pic>
        <p:nvPicPr>
          <p:cNvPr id="13" name="Graphic 12" descr="Smiling face with solid fill with solid fill">
            <a:extLst>
              <a:ext uri="{FF2B5EF4-FFF2-40B4-BE49-F238E27FC236}">
                <a16:creationId xmlns:a16="http://schemas.microsoft.com/office/drawing/2014/main" id="{376A20DC-D64D-DB5A-CE02-5BC4280E4A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4953" y="4259396"/>
            <a:ext cx="640080" cy="640080"/>
          </a:xfrm>
          <a:prstGeom prst="rect">
            <a:avLst/>
          </a:prstGeom>
        </p:spPr>
      </p:pic>
      <p:pic>
        <p:nvPicPr>
          <p:cNvPr id="14" name="Graphic 13" descr="Smiling face with solid fill with solid fill">
            <a:extLst>
              <a:ext uri="{FF2B5EF4-FFF2-40B4-BE49-F238E27FC236}">
                <a16:creationId xmlns:a16="http://schemas.microsoft.com/office/drawing/2014/main" id="{48B7DB0D-FF85-8A2C-6BCE-47AEA9984A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0054" y="6174140"/>
            <a:ext cx="640080" cy="640080"/>
          </a:xfrm>
          <a:prstGeom prst="rect">
            <a:avLst/>
          </a:prstGeom>
        </p:spPr>
      </p:pic>
      <p:pic>
        <p:nvPicPr>
          <p:cNvPr id="15" name="Graphic 14" descr="Smiling face with solid fill with solid fill">
            <a:extLst>
              <a:ext uri="{FF2B5EF4-FFF2-40B4-BE49-F238E27FC236}">
                <a16:creationId xmlns:a16="http://schemas.microsoft.com/office/drawing/2014/main" id="{BAF14F8A-4542-9DD8-8CB5-F81FD4778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9245" y="4259396"/>
            <a:ext cx="640080" cy="640080"/>
          </a:xfrm>
          <a:prstGeom prst="rect">
            <a:avLst/>
          </a:prstGeom>
        </p:spPr>
      </p:pic>
      <p:pic>
        <p:nvPicPr>
          <p:cNvPr id="16" name="Graphic 15" descr="Smiling face with solid fill with solid fill">
            <a:extLst>
              <a:ext uri="{FF2B5EF4-FFF2-40B4-BE49-F238E27FC236}">
                <a16:creationId xmlns:a16="http://schemas.microsoft.com/office/drawing/2014/main" id="{1C2AD1D0-F2BB-C731-3D4D-055722668E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9906" y="4892616"/>
            <a:ext cx="640080" cy="640080"/>
          </a:xfrm>
          <a:prstGeom prst="rect">
            <a:avLst/>
          </a:prstGeom>
        </p:spPr>
      </p:pic>
      <p:pic>
        <p:nvPicPr>
          <p:cNvPr id="17" name="Graphic 16" descr="Smiling face with solid fill with solid fill">
            <a:extLst>
              <a:ext uri="{FF2B5EF4-FFF2-40B4-BE49-F238E27FC236}">
                <a16:creationId xmlns:a16="http://schemas.microsoft.com/office/drawing/2014/main" id="{6A0520D6-1412-6931-92F9-17073FE07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4174" y="5544553"/>
            <a:ext cx="640080" cy="640080"/>
          </a:xfrm>
          <a:prstGeom prst="rect">
            <a:avLst/>
          </a:prstGeom>
        </p:spPr>
      </p:pic>
      <p:pic>
        <p:nvPicPr>
          <p:cNvPr id="18" name="Graphic 17" descr="Smiling face with solid fill with solid fill">
            <a:extLst>
              <a:ext uri="{FF2B5EF4-FFF2-40B4-BE49-F238E27FC236}">
                <a16:creationId xmlns:a16="http://schemas.microsoft.com/office/drawing/2014/main" id="{8E519CF2-9416-6877-31A8-5E407D1762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2054" y="6184633"/>
            <a:ext cx="640080" cy="640080"/>
          </a:xfrm>
          <a:prstGeom prst="rect">
            <a:avLst/>
          </a:prstGeom>
        </p:spPr>
      </p:pic>
      <p:pic>
        <p:nvPicPr>
          <p:cNvPr id="19" name="Graphic 18" descr="Dizzy face with solid fill with solid fill">
            <a:extLst>
              <a:ext uri="{FF2B5EF4-FFF2-40B4-BE49-F238E27FC236}">
                <a16:creationId xmlns:a16="http://schemas.microsoft.com/office/drawing/2014/main" id="{08B48049-2AAC-67C4-40D3-FA661F9BA0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6174140"/>
            <a:ext cx="640080" cy="640080"/>
          </a:xfrm>
          <a:prstGeom prst="rect">
            <a:avLst/>
          </a:prstGeom>
        </p:spPr>
      </p:pic>
      <p:pic>
        <p:nvPicPr>
          <p:cNvPr id="20" name="Graphic 19" descr="Dizzy face with solid fill with solid fill">
            <a:extLst>
              <a:ext uri="{FF2B5EF4-FFF2-40B4-BE49-F238E27FC236}">
                <a16:creationId xmlns:a16="http://schemas.microsoft.com/office/drawing/2014/main" id="{86611C89-D324-295B-73D1-9C2D313D27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5539556"/>
            <a:ext cx="640080" cy="640080"/>
          </a:xfrm>
          <a:prstGeom prst="rect">
            <a:avLst/>
          </a:prstGeom>
        </p:spPr>
      </p:pic>
      <p:pic>
        <p:nvPicPr>
          <p:cNvPr id="21" name="Graphic 20" descr="Smiling face with solid fill with solid fill">
            <a:extLst>
              <a:ext uri="{FF2B5EF4-FFF2-40B4-BE49-F238E27FC236}">
                <a16:creationId xmlns:a16="http://schemas.microsoft.com/office/drawing/2014/main" id="{4A824E54-729B-B37E-ECE5-95D042E320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3537" y="4899476"/>
            <a:ext cx="640080" cy="640080"/>
          </a:xfrm>
          <a:prstGeom prst="rect">
            <a:avLst/>
          </a:prstGeom>
        </p:spPr>
      </p:pic>
      <p:pic>
        <p:nvPicPr>
          <p:cNvPr id="22" name="Graphic 21" descr="Dizzy face with solid fill with solid fill">
            <a:extLst>
              <a:ext uri="{FF2B5EF4-FFF2-40B4-BE49-F238E27FC236}">
                <a16:creationId xmlns:a16="http://schemas.microsoft.com/office/drawing/2014/main" id="{E9195B52-7630-C6FE-7ED3-2E117E1F74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3537" y="4259396"/>
            <a:ext cx="640080" cy="640080"/>
          </a:xfrm>
          <a:prstGeom prst="rect">
            <a:avLst/>
          </a:prstGeom>
        </p:spPr>
      </p:pic>
      <p:pic>
        <p:nvPicPr>
          <p:cNvPr id="23" name="Graphic 22" descr="Smiling face with solid fill with solid fill">
            <a:extLst>
              <a:ext uri="{FF2B5EF4-FFF2-40B4-BE49-F238E27FC236}">
                <a16:creationId xmlns:a16="http://schemas.microsoft.com/office/drawing/2014/main" id="{BB021925-7A08-593B-D7D0-6695FC954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4245" y="4891242"/>
            <a:ext cx="640080" cy="640080"/>
          </a:xfrm>
          <a:prstGeom prst="rect">
            <a:avLst/>
          </a:prstGeom>
        </p:spPr>
      </p:pic>
      <p:pic>
        <p:nvPicPr>
          <p:cNvPr id="24" name="Graphic 23" descr="Dizzy face with solid fill with solid fill">
            <a:extLst>
              <a:ext uri="{FF2B5EF4-FFF2-40B4-BE49-F238E27FC236}">
                <a16:creationId xmlns:a16="http://schemas.microsoft.com/office/drawing/2014/main" id="{C12A44B2-6E1F-55BD-F7B4-7D6BCEA7EA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04245" y="4252536"/>
            <a:ext cx="640080" cy="640080"/>
          </a:xfrm>
          <a:prstGeom prst="rect">
            <a:avLst/>
          </a:prstGeom>
        </p:spPr>
      </p:pic>
      <p:pic>
        <p:nvPicPr>
          <p:cNvPr id="25" name="Graphic 24" descr="Smiling face with solid fill with solid fill">
            <a:extLst>
              <a:ext uri="{FF2B5EF4-FFF2-40B4-BE49-F238E27FC236}">
                <a16:creationId xmlns:a16="http://schemas.microsoft.com/office/drawing/2014/main" id="{F569B311-547B-A4A5-135B-AB855B42FB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6708" y="5532696"/>
            <a:ext cx="640080" cy="640080"/>
          </a:xfrm>
          <a:prstGeom prst="rect">
            <a:avLst/>
          </a:prstGeom>
        </p:spPr>
      </p:pic>
      <p:pic>
        <p:nvPicPr>
          <p:cNvPr id="26" name="Graphic 25" descr="Smiling face with solid fill with solid fill">
            <a:extLst>
              <a:ext uri="{FF2B5EF4-FFF2-40B4-BE49-F238E27FC236}">
                <a16:creationId xmlns:a16="http://schemas.microsoft.com/office/drawing/2014/main" id="{CF8DC941-62E0-E0DF-48B0-B028EA3252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11607" y="6172776"/>
            <a:ext cx="640080" cy="640080"/>
          </a:xfrm>
          <a:prstGeom prst="rect">
            <a:avLst/>
          </a:prstGeom>
        </p:spPr>
      </p:pic>
      <p:pic>
        <p:nvPicPr>
          <p:cNvPr id="27" name="Graphic 26" descr="Dizzy face with solid fill with solid fill">
            <a:extLst>
              <a:ext uri="{FF2B5EF4-FFF2-40B4-BE49-F238E27FC236}">
                <a16:creationId xmlns:a16="http://schemas.microsoft.com/office/drawing/2014/main" id="{517C1DE3-57F8-999F-2FD8-2BF8E34418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9198" y="4891242"/>
            <a:ext cx="640080" cy="640080"/>
          </a:xfrm>
          <a:prstGeom prst="rect">
            <a:avLst/>
          </a:prstGeom>
        </p:spPr>
      </p:pic>
      <p:pic>
        <p:nvPicPr>
          <p:cNvPr id="28" name="Graphic 27" descr="Dizzy face with solid fill with solid fill">
            <a:extLst>
              <a:ext uri="{FF2B5EF4-FFF2-40B4-BE49-F238E27FC236}">
                <a16:creationId xmlns:a16="http://schemas.microsoft.com/office/drawing/2014/main" id="{7DDBEF9B-95DD-631B-AFA4-B468CA9943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9198" y="5529948"/>
            <a:ext cx="640080" cy="640080"/>
          </a:xfrm>
          <a:prstGeom prst="rect">
            <a:avLst/>
          </a:prstGeom>
        </p:spPr>
      </p:pic>
      <p:pic>
        <p:nvPicPr>
          <p:cNvPr id="29" name="Graphic 28" descr="Smiling face with solid fill with solid fill">
            <a:extLst>
              <a:ext uri="{FF2B5EF4-FFF2-40B4-BE49-F238E27FC236}">
                <a16:creationId xmlns:a16="http://schemas.microsoft.com/office/drawing/2014/main" id="{9F6E03BC-77C4-02AA-E570-79E0CB99CD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9198" y="4252536"/>
            <a:ext cx="640080" cy="640080"/>
          </a:xfrm>
          <a:prstGeom prst="rect">
            <a:avLst/>
          </a:prstGeom>
        </p:spPr>
      </p:pic>
      <p:pic>
        <p:nvPicPr>
          <p:cNvPr id="30" name="Graphic 29" descr="Smiling face with solid fill with solid fill">
            <a:extLst>
              <a:ext uri="{FF2B5EF4-FFF2-40B4-BE49-F238E27FC236}">
                <a16:creationId xmlns:a16="http://schemas.microsoft.com/office/drawing/2014/main" id="{6E8AB377-F723-0BBF-9450-8CACDE7A1A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4299" y="6167280"/>
            <a:ext cx="640080" cy="640080"/>
          </a:xfrm>
          <a:prstGeom prst="rect">
            <a:avLst/>
          </a:prstGeom>
        </p:spPr>
      </p:pic>
      <p:pic>
        <p:nvPicPr>
          <p:cNvPr id="31" name="Graphic 30" descr="Smiling face with solid fill with solid fill">
            <a:extLst>
              <a:ext uri="{FF2B5EF4-FFF2-40B4-BE49-F238E27FC236}">
                <a16:creationId xmlns:a16="http://schemas.microsoft.com/office/drawing/2014/main" id="{DC0C3045-668E-F1D7-A4E0-B03883C96F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3490" y="4252536"/>
            <a:ext cx="640080" cy="640080"/>
          </a:xfrm>
          <a:prstGeom prst="rect">
            <a:avLst/>
          </a:prstGeom>
        </p:spPr>
      </p:pic>
      <p:pic>
        <p:nvPicPr>
          <p:cNvPr id="32" name="Graphic 31" descr="Smiling face with solid fill with solid fill">
            <a:extLst>
              <a:ext uri="{FF2B5EF4-FFF2-40B4-BE49-F238E27FC236}">
                <a16:creationId xmlns:a16="http://schemas.microsoft.com/office/drawing/2014/main" id="{EA3C8DEA-DDB1-3F56-DACE-C04A0C2A86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4151" y="4885756"/>
            <a:ext cx="640080" cy="640080"/>
          </a:xfrm>
          <a:prstGeom prst="rect">
            <a:avLst/>
          </a:prstGeom>
        </p:spPr>
      </p:pic>
      <p:pic>
        <p:nvPicPr>
          <p:cNvPr id="33" name="Graphic 32" descr="Smiling face with solid fill with solid fill">
            <a:extLst>
              <a:ext uri="{FF2B5EF4-FFF2-40B4-BE49-F238E27FC236}">
                <a16:creationId xmlns:a16="http://schemas.microsoft.com/office/drawing/2014/main" id="{AB513167-5530-3F40-940E-80686A7D9B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8419" y="5537693"/>
            <a:ext cx="640080" cy="640080"/>
          </a:xfrm>
          <a:prstGeom prst="rect">
            <a:avLst/>
          </a:prstGeom>
        </p:spPr>
      </p:pic>
      <p:pic>
        <p:nvPicPr>
          <p:cNvPr id="34" name="Graphic 33" descr="Smiling face with solid fill with solid fill">
            <a:extLst>
              <a:ext uri="{FF2B5EF4-FFF2-40B4-BE49-F238E27FC236}">
                <a16:creationId xmlns:a16="http://schemas.microsoft.com/office/drawing/2014/main" id="{4D66A3B4-42FE-7DA8-0D5E-7904835BA5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6299" y="6177773"/>
            <a:ext cx="640080" cy="640080"/>
          </a:xfrm>
          <a:prstGeom prst="rect">
            <a:avLst/>
          </a:prstGeom>
        </p:spPr>
      </p:pic>
      <p:pic>
        <p:nvPicPr>
          <p:cNvPr id="35" name="Graphic 34" descr="Dizzy face with solid fill with solid fill">
            <a:extLst>
              <a:ext uri="{FF2B5EF4-FFF2-40B4-BE49-F238E27FC236}">
                <a16:creationId xmlns:a16="http://schemas.microsoft.com/office/drawing/2014/main" id="{2CB61733-02A6-F1C2-185D-90DF91F33A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6167280"/>
            <a:ext cx="640080" cy="640080"/>
          </a:xfrm>
          <a:prstGeom prst="rect">
            <a:avLst/>
          </a:prstGeom>
        </p:spPr>
      </p:pic>
      <p:pic>
        <p:nvPicPr>
          <p:cNvPr id="36" name="Graphic 35" descr="Dizzy face with solid fill with solid fill">
            <a:extLst>
              <a:ext uri="{FF2B5EF4-FFF2-40B4-BE49-F238E27FC236}">
                <a16:creationId xmlns:a16="http://schemas.microsoft.com/office/drawing/2014/main" id="{85FC72F3-B71E-2155-35AE-1A99F6525D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5532696"/>
            <a:ext cx="640080" cy="640080"/>
          </a:xfrm>
          <a:prstGeom prst="rect">
            <a:avLst/>
          </a:prstGeom>
        </p:spPr>
      </p:pic>
      <p:pic>
        <p:nvPicPr>
          <p:cNvPr id="37" name="Graphic 36" descr="Smiling face with solid fill with solid fill">
            <a:extLst>
              <a:ext uri="{FF2B5EF4-FFF2-40B4-BE49-F238E27FC236}">
                <a16:creationId xmlns:a16="http://schemas.microsoft.com/office/drawing/2014/main" id="{4F94EC55-AA42-B32E-AA4A-423644B0D4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87782" y="4892616"/>
            <a:ext cx="640080" cy="640080"/>
          </a:xfrm>
          <a:prstGeom prst="rect">
            <a:avLst/>
          </a:prstGeom>
        </p:spPr>
      </p:pic>
      <p:pic>
        <p:nvPicPr>
          <p:cNvPr id="38" name="Graphic 37" descr="Dizzy face with solid fill with solid fill">
            <a:extLst>
              <a:ext uri="{FF2B5EF4-FFF2-40B4-BE49-F238E27FC236}">
                <a16:creationId xmlns:a16="http://schemas.microsoft.com/office/drawing/2014/main" id="{444AF0C1-50AD-2E04-37FF-5AE7800937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87782" y="4252536"/>
            <a:ext cx="640080" cy="640080"/>
          </a:xfrm>
          <a:prstGeom prst="rect">
            <a:avLst/>
          </a:prstGeom>
        </p:spPr>
      </p:pic>
      <p:sp>
        <p:nvSpPr>
          <p:cNvPr id="39" name="TextBox 38">
            <a:extLst>
              <a:ext uri="{FF2B5EF4-FFF2-40B4-BE49-F238E27FC236}">
                <a16:creationId xmlns:a16="http://schemas.microsoft.com/office/drawing/2014/main" id="{B5D4B49F-E93F-2531-013E-86C7ACC9B608}"/>
              </a:ext>
            </a:extLst>
          </p:cNvPr>
          <p:cNvSpPr txBox="1"/>
          <p:nvPr/>
        </p:nvSpPr>
        <p:spPr>
          <a:xfrm>
            <a:off x="256878" y="5589107"/>
            <a:ext cx="6096000" cy="954107"/>
          </a:xfrm>
          <a:prstGeom prst="rect">
            <a:avLst/>
          </a:prstGeom>
          <a:noFill/>
        </p:spPr>
        <p:txBody>
          <a:bodyPr wrap="square" rtlCol="0">
            <a:spAutoFit/>
          </a:bodyPr>
          <a:lstStyle/>
          <a:p>
            <a:r>
              <a:rPr lang="en-US" sz="2800" b="1" dirty="0">
                <a:solidFill>
                  <a:srgbClr val="404040"/>
                </a:solidFill>
                <a:latin typeface="Tw Cen MT" panose="020B0602020104020603" pitchFamily="34" charset="0"/>
              </a:rPr>
              <a:t>Prevalence odds of disease in population=12/20=0.6</a:t>
            </a:r>
          </a:p>
        </p:txBody>
      </p:sp>
      <p:pic>
        <p:nvPicPr>
          <p:cNvPr id="40" name="Graphic 39" descr="Dizzy face with solid fill with solid fill">
            <a:extLst>
              <a:ext uri="{FF2B5EF4-FFF2-40B4-BE49-F238E27FC236}">
                <a16:creationId xmlns:a16="http://schemas.microsoft.com/office/drawing/2014/main" id="{0536710D-7F13-7A5E-D6E3-9987079D58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3241" y="4569373"/>
            <a:ext cx="457200" cy="457200"/>
          </a:xfrm>
          <a:prstGeom prst="rect">
            <a:avLst/>
          </a:prstGeom>
        </p:spPr>
      </p:pic>
      <p:cxnSp>
        <p:nvCxnSpPr>
          <p:cNvPr id="41" name="Straight Connector 40">
            <a:extLst>
              <a:ext uri="{FF2B5EF4-FFF2-40B4-BE49-F238E27FC236}">
                <a16:creationId xmlns:a16="http://schemas.microsoft.com/office/drawing/2014/main" id="{C30F741A-5B34-8729-A60F-7F8F38860464}"/>
              </a:ext>
            </a:extLst>
          </p:cNvPr>
          <p:cNvCxnSpPr>
            <a:cxnSpLocks/>
          </p:cNvCxnSpPr>
          <p:nvPr/>
        </p:nvCxnSpPr>
        <p:spPr>
          <a:xfrm flipV="1">
            <a:off x="1737679" y="5026573"/>
            <a:ext cx="1072908" cy="385"/>
          </a:xfrm>
          <a:prstGeom prst="line">
            <a:avLst/>
          </a:prstGeom>
          <a:ln w="38100">
            <a:solidFill>
              <a:srgbClr val="758FA1"/>
            </a:solidFill>
          </a:ln>
        </p:spPr>
        <p:style>
          <a:lnRef idx="1">
            <a:schemeClr val="accent1"/>
          </a:lnRef>
          <a:fillRef idx="0">
            <a:schemeClr val="accent1"/>
          </a:fillRef>
          <a:effectRef idx="0">
            <a:schemeClr val="accent1"/>
          </a:effectRef>
          <a:fontRef idx="minor">
            <a:schemeClr val="tx1"/>
          </a:fontRef>
        </p:style>
      </p:cxnSp>
      <p:pic>
        <p:nvPicPr>
          <p:cNvPr id="43" name="Graphic 42" descr="Smiling face with solid fill with solid fill">
            <a:extLst>
              <a:ext uri="{FF2B5EF4-FFF2-40B4-BE49-F238E27FC236}">
                <a16:creationId xmlns:a16="http://schemas.microsoft.com/office/drawing/2014/main" id="{209A7777-0DCE-A422-E73D-4FE5721FFC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43241" y="5049403"/>
            <a:ext cx="457200" cy="457200"/>
          </a:xfrm>
          <a:prstGeom prst="rect">
            <a:avLst/>
          </a:prstGeom>
        </p:spPr>
      </p:pic>
    </p:spTree>
    <p:extLst>
      <p:ext uri="{BB962C8B-B14F-4D97-AF65-F5344CB8AC3E}">
        <p14:creationId xmlns:p14="http://schemas.microsoft.com/office/powerpoint/2010/main" val="211905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3156449-A977-4AA9-A504-C5D3054185A2}"/>
              </a:ext>
            </a:extLst>
          </p:cNvPr>
          <p:cNvPicPr>
            <a:picLocks noChangeAspect="1"/>
          </p:cNvPicPr>
          <p:nvPr/>
        </p:nvPicPr>
        <p:blipFill rotWithShape="1">
          <a:blip r:embed="rId2"/>
          <a:srcRect l="20508" t="6408" r="20509" b="64445"/>
          <a:stretch/>
        </p:blipFill>
        <p:spPr>
          <a:xfrm>
            <a:off x="-49264" y="1153539"/>
            <a:ext cx="11978640" cy="3946240"/>
          </a:xfrm>
          <a:prstGeom prst="rect">
            <a:avLst/>
          </a:prstGeom>
        </p:spPr>
      </p:pic>
      <p:pic>
        <p:nvPicPr>
          <p:cNvPr id="7" name="Picture 6" descr="Diagram&#10;&#10;Description automatically generated">
            <a:extLst>
              <a:ext uri="{FF2B5EF4-FFF2-40B4-BE49-F238E27FC236}">
                <a16:creationId xmlns:a16="http://schemas.microsoft.com/office/drawing/2014/main" id="{28DB5DDA-111E-4C97-9792-659DF81B344A}"/>
              </a:ext>
            </a:extLst>
          </p:cNvPr>
          <p:cNvPicPr>
            <a:picLocks noChangeAspect="1"/>
          </p:cNvPicPr>
          <p:nvPr/>
        </p:nvPicPr>
        <p:blipFill rotWithShape="1">
          <a:blip r:embed="rId2"/>
          <a:srcRect l="20577" t="39380" r="20784" b="28889"/>
          <a:stretch/>
        </p:blipFill>
        <p:spPr>
          <a:xfrm>
            <a:off x="3901440" y="5161125"/>
            <a:ext cx="4389120" cy="1583387"/>
          </a:xfrm>
          <a:prstGeom prst="rect">
            <a:avLst/>
          </a:prstGeom>
        </p:spPr>
      </p:pic>
      <p:sp>
        <p:nvSpPr>
          <p:cNvPr id="8" name="TextBox 7">
            <a:extLst>
              <a:ext uri="{FF2B5EF4-FFF2-40B4-BE49-F238E27FC236}">
                <a16:creationId xmlns:a16="http://schemas.microsoft.com/office/drawing/2014/main" id="{D3D447DA-1D3A-4C03-881D-510A204F10A4}"/>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73DCBA-ABBC-4198-AA21-F585AB8A2D49}"/>
                  </a:ext>
                </a:extLst>
              </p:cNvPr>
              <p:cNvSpPr txBox="1"/>
              <p:nvPr/>
            </p:nvSpPr>
            <p:spPr>
              <a:xfrm>
                <a:off x="3845441" y="108297"/>
                <a:ext cx="3551275" cy="375552"/>
              </a:xfrm>
              <a:prstGeom prst="rect">
                <a:avLst/>
              </a:prstGeom>
              <a:noFill/>
            </p:spPr>
            <p:txBody>
              <a:bodyPr wrap="square" rtlCol="0">
                <a:spAutoFit/>
              </a:bodyPr>
              <a:lstStyle/>
              <a:p>
                <a14:m>
                  <m:oMath xmlns:m="http://schemas.openxmlformats.org/officeDocument/2006/math">
                    <m:func>
                      <m:funcPr>
                        <m:ctrlPr>
                          <a:rPr lang="en-US" i="1" smtClean="0">
                            <a:latin typeface="Cambria Math" panose="02040503050406030204" pitchFamily="18" charset="0"/>
                          </a:rPr>
                        </m:ctrlPr>
                      </m:funcPr>
                      <m:fName>
                        <m:sSub>
                          <m:sSubPr>
                            <m:ctrlPr>
                              <a:rPr lang="en-US" i="1" smtClean="0">
                                <a:latin typeface="Cambria Math" panose="02040503050406030204" pitchFamily="18" charset="0"/>
                              </a:rPr>
                            </m:ctrlPr>
                          </m:sSubPr>
                          <m:e>
                            <m:r>
                              <m:rPr>
                                <m:sty m:val="p"/>
                              </m:rPr>
                              <a:rPr lang="en-US" i="0" smtClean="0">
                                <a:latin typeface="Cambria Math" panose="02040503050406030204" pitchFamily="18" charset="0"/>
                              </a:rPr>
                              <m:t>log</m:t>
                            </m:r>
                          </m:e>
                          <m:sub>
                            <m:r>
                              <a:rPr lang="en-US" b="0" i="1" smtClean="0">
                                <a:latin typeface="Cambria Math" panose="02040503050406030204" pitchFamily="18" charset="0"/>
                              </a:rPr>
                              <m:t>10</m:t>
                            </m:r>
                          </m:sub>
                        </m:sSub>
                      </m:fName>
                      <m:e>
                        <m:r>
                          <a:rPr lang="en-US" b="0" i="1" smtClean="0">
                            <a:latin typeface="Cambria Math" panose="02040503050406030204" pitchFamily="18" charset="0"/>
                          </a:rPr>
                          <m:t>(10</m:t>
                        </m:r>
                      </m:e>
                    </m:func>
                    <m:r>
                      <a:rPr lang="en-US" b="0" i="0" smtClean="0">
                        <a:latin typeface="Cambria Math" panose="02040503050406030204" pitchFamily="18" charset="0"/>
                      </a:rPr>
                      <m:t>)</m:t>
                    </m:r>
                  </m:oMath>
                </a14:m>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m:t>
                        </m:r>
                      </m:sup>
                    </m:sSup>
                    <m:r>
                      <a:rPr lang="en-US" b="0" i="1" smtClean="0">
                        <a:latin typeface="Cambria Math" panose="02040503050406030204" pitchFamily="18" charset="0"/>
                      </a:rPr>
                      <m:t>=10</m:t>
                    </m:r>
                  </m:oMath>
                </a14:m>
                <a:endParaRPr lang="en-US" dirty="0"/>
              </a:p>
            </p:txBody>
          </p:sp>
        </mc:Choice>
        <mc:Fallback xmlns="">
          <p:sp>
            <p:nvSpPr>
              <p:cNvPr id="9" name="TextBox 8">
                <a:extLst>
                  <a:ext uri="{FF2B5EF4-FFF2-40B4-BE49-F238E27FC236}">
                    <a16:creationId xmlns:a16="http://schemas.microsoft.com/office/drawing/2014/main" id="{DF73DCBA-ABBC-4198-AA21-F585AB8A2D49}"/>
                  </a:ext>
                </a:extLst>
              </p:cNvPr>
              <p:cNvSpPr txBox="1">
                <a:spLocks noRot="1" noChangeAspect="1" noMove="1" noResize="1" noEditPoints="1" noAdjustHandles="1" noChangeArrowheads="1" noChangeShapeType="1" noTextEdit="1"/>
              </p:cNvSpPr>
              <p:nvPr/>
            </p:nvSpPr>
            <p:spPr>
              <a:xfrm>
                <a:off x="3845441" y="108297"/>
                <a:ext cx="3551275" cy="375552"/>
              </a:xfrm>
              <a:prstGeom prst="rect">
                <a:avLst/>
              </a:prstGeom>
              <a:blipFill>
                <a:blip r:embed="rId3"/>
                <a:stretch>
                  <a:fillRect l="-515" b="-1311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E108C38-DCAE-4E6D-A4A5-C6ECB46F7A53}"/>
              </a:ext>
            </a:extLst>
          </p:cNvPr>
          <p:cNvCxnSpPr/>
          <p:nvPr/>
        </p:nvCxnSpPr>
        <p:spPr>
          <a:xfrm>
            <a:off x="5011479" y="296073"/>
            <a:ext cx="928577" cy="0"/>
          </a:xfrm>
          <a:prstGeom prst="straightConnector1">
            <a:avLst/>
          </a:prstGeom>
          <a:ln w="38100">
            <a:solidFill>
              <a:srgbClr val="EEB66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A78A0B-4DB6-4C76-8579-768FAA9B6A12}"/>
                  </a:ext>
                </a:extLst>
              </p:cNvPr>
              <p:cNvSpPr txBox="1"/>
              <p:nvPr/>
            </p:nvSpPr>
            <p:spPr>
              <a:xfrm>
                <a:off x="727810" y="671625"/>
                <a:ext cx="7006776" cy="369332"/>
              </a:xfrm>
              <a:prstGeom prst="rect">
                <a:avLst/>
              </a:prstGeom>
              <a:noFill/>
            </p:spPr>
            <p:txBody>
              <a:bodyPr wrap="square" rtlCol="0">
                <a:spAutoFit/>
              </a:bodyPr>
              <a:lstStyle/>
              <a:p>
                <a:r>
                  <a:rPr lang="en-US" dirty="0"/>
                  <a:t>10 on natural scale                   </a:t>
                </a:r>
                <a:r>
                  <a:rPr lang="en-US" b="1" dirty="0">
                    <a:solidFill>
                      <a:srgbClr val="D76D6F"/>
                    </a:solidFill>
                  </a:rPr>
                  <a:t>corresponds to             </a:t>
                </a:r>
                <a:r>
                  <a:rPr lang="en-US" dirty="0"/>
                  <a:t>1 on </a:t>
                </a:r>
                <a14:m>
                  <m:oMath xmlns:m="http://schemas.openxmlformats.org/officeDocument/2006/math">
                    <m:sSub>
                      <m:sSubPr>
                        <m:ctrlPr>
                          <a:rPr lang="en-US" i="1" smtClean="0">
                            <a:latin typeface="Cambria Math" panose="02040503050406030204" pitchFamily="18" charset="0"/>
                          </a:rPr>
                        </m:ctrlPr>
                      </m:sSubPr>
                      <m:e>
                        <m:r>
                          <m:rPr>
                            <m:sty m:val="p"/>
                          </m:rPr>
                          <a:rPr lang="en-US" i="0" smtClean="0">
                            <a:latin typeface="Cambria Math" panose="02040503050406030204" pitchFamily="18" charset="0"/>
                          </a:rPr>
                          <m:t>log</m:t>
                        </m:r>
                      </m:e>
                      <m:sub>
                        <m:r>
                          <a:rPr lang="en-US" b="0" i="1" smtClean="0">
                            <a:latin typeface="Cambria Math" panose="02040503050406030204" pitchFamily="18" charset="0"/>
                          </a:rPr>
                          <m:t>10</m:t>
                        </m:r>
                      </m:sub>
                    </m:sSub>
                  </m:oMath>
                </a14:m>
                <a:r>
                  <a:rPr lang="en-US" dirty="0"/>
                  <a:t> scale </a:t>
                </a:r>
              </a:p>
            </p:txBody>
          </p:sp>
        </mc:Choice>
        <mc:Fallback xmlns="">
          <p:sp>
            <p:nvSpPr>
              <p:cNvPr id="12" name="TextBox 11">
                <a:extLst>
                  <a:ext uri="{FF2B5EF4-FFF2-40B4-BE49-F238E27FC236}">
                    <a16:creationId xmlns:a16="http://schemas.microsoft.com/office/drawing/2014/main" id="{25A78A0B-4DB6-4C76-8579-768FAA9B6A12}"/>
                  </a:ext>
                </a:extLst>
              </p:cNvPr>
              <p:cNvSpPr txBox="1">
                <a:spLocks noRot="1" noChangeAspect="1" noMove="1" noResize="1" noEditPoints="1" noAdjustHandles="1" noChangeArrowheads="1" noChangeShapeType="1" noTextEdit="1"/>
              </p:cNvSpPr>
              <p:nvPr/>
            </p:nvSpPr>
            <p:spPr>
              <a:xfrm>
                <a:off x="727810" y="671625"/>
                <a:ext cx="7006776" cy="369332"/>
              </a:xfrm>
              <a:prstGeom prst="rect">
                <a:avLst/>
              </a:prstGeom>
              <a:blipFill>
                <a:blip r:embed="rId4"/>
                <a:stretch>
                  <a:fillRect l="-696" t="-8197" b="-24590"/>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E5D4B94B-813E-46C1-A6B6-1A07DECD9447}"/>
              </a:ext>
            </a:extLst>
          </p:cNvPr>
          <p:cNvSpPr/>
          <p:nvPr/>
        </p:nvSpPr>
        <p:spPr>
          <a:xfrm>
            <a:off x="8290560" y="3478845"/>
            <a:ext cx="2207852" cy="1402538"/>
          </a:xfrm>
          <a:prstGeom prst="roundRect">
            <a:avLst/>
          </a:prstGeom>
          <a:noFill/>
          <a:ln w="38100">
            <a:solidFill>
              <a:srgbClr val="D76D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sign, room, gambling house&#10;&#10;Description automatically generated">
            <a:extLst>
              <a:ext uri="{FF2B5EF4-FFF2-40B4-BE49-F238E27FC236}">
                <a16:creationId xmlns:a16="http://schemas.microsoft.com/office/drawing/2014/main" id="{497CE523-5BBA-4B17-BBE3-0D13C146CA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887133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16F5-8266-494D-9FD0-BA609FEBD6C8}"/>
              </a:ext>
            </a:extLst>
          </p:cNvPr>
          <p:cNvSpPr>
            <a:spLocks noGrp="1"/>
          </p:cNvSpPr>
          <p:nvPr>
            <p:ph type="title"/>
          </p:nvPr>
        </p:nvSpPr>
        <p:spPr/>
        <p:txBody>
          <a:bodyPr/>
          <a:lstStyle/>
          <a:p>
            <a:endParaRPr lang="en-US"/>
          </a:p>
        </p:txBody>
      </p:sp>
      <p:graphicFrame>
        <p:nvGraphicFramePr>
          <p:cNvPr id="4" name="Table 14">
            <a:extLst>
              <a:ext uri="{FF2B5EF4-FFF2-40B4-BE49-F238E27FC236}">
                <a16:creationId xmlns:a16="http://schemas.microsoft.com/office/drawing/2014/main" id="{20B7C563-5F16-479B-958B-4B95545B7D58}"/>
              </a:ext>
            </a:extLst>
          </p:cNvPr>
          <p:cNvGraphicFramePr>
            <a:graphicFrameLocks/>
          </p:cNvGraphicFramePr>
          <p:nvPr>
            <p:extLst>
              <p:ext uri="{D42A27DB-BD31-4B8C-83A1-F6EECF244321}">
                <p14:modId xmlns:p14="http://schemas.microsoft.com/office/powerpoint/2010/main" val="3184041285"/>
              </p:ext>
            </p:extLst>
          </p:nvPr>
        </p:nvGraphicFramePr>
        <p:xfrm>
          <a:off x="3671350" y="529389"/>
          <a:ext cx="4393245" cy="6142668"/>
        </p:xfrm>
        <a:graphic>
          <a:graphicData uri="http://schemas.openxmlformats.org/drawingml/2006/table">
            <a:tbl>
              <a:tblPr firstRow="1" bandRow="1">
                <a:tableStyleId>{5C22544A-7EE6-4342-B048-85BDC9FD1C3A}</a:tableStyleId>
              </a:tblPr>
              <a:tblGrid>
                <a:gridCol w="1034538">
                  <a:extLst>
                    <a:ext uri="{9D8B030D-6E8A-4147-A177-3AD203B41FA5}">
                      <a16:colId xmlns:a16="http://schemas.microsoft.com/office/drawing/2014/main" val="203178122"/>
                    </a:ext>
                  </a:extLst>
                </a:gridCol>
                <a:gridCol w="1034538">
                  <a:extLst>
                    <a:ext uri="{9D8B030D-6E8A-4147-A177-3AD203B41FA5}">
                      <a16:colId xmlns:a16="http://schemas.microsoft.com/office/drawing/2014/main" val="2582528106"/>
                    </a:ext>
                  </a:extLst>
                </a:gridCol>
                <a:gridCol w="2324169">
                  <a:extLst>
                    <a:ext uri="{9D8B030D-6E8A-4147-A177-3AD203B41FA5}">
                      <a16:colId xmlns:a16="http://schemas.microsoft.com/office/drawing/2014/main" val="674869464"/>
                    </a:ext>
                  </a:extLst>
                </a:gridCol>
              </a:tblGrid>
              <a:tr h="511889">
                <a:tc>
                  <a:txBody>
                    <a:bodyPr/>
                    <a:lstStyle/>
                    <a:p>
                      <a:endParaRPr lang="en-US" dirty="0">
                        <a:solidFill>
                          <a:schemeClr val="bg1"/>
                        </a:solidFill>
                      </a:endParaRPr>
                    </a:p>
                  </a:txBody>
                  <a:tcPr>
                    <a:lnR w="12700" cap="flat" cmpd="sng" algn="ctr">
                      <a:noFill/>
                      <a:prstDash val="solid"/>
                      <a:round/>
                      <a:headEnd type="none" w="med" len="med"/>
                      <a:tailEnd type="none" w="med" len="med"/>
                    </a:lnR>
                    <a:solidFill>
                      <a:schemeClr val="bg1"/>
                    </a:solidFill>
                  </a:tcPr>
                </a:tc>
                <a:tc>
                  <a:txBody>
                    <a:bodyPr/>
                    <a:lstStyle/>
                    <a:p>
                      <a:pPr algn="ctr"/>
                      <a:r>
                        <a:rPr lang="en-US" dirty="0">
                          <a:solidFill>
                            <a:schemeClr val="bg1"/>
                          </a:solidFill>
                        </a:rPr>
                        <a:t>P</a:t>
                      </a:r>
                    </a:p>
                  </a:txBody>
                  <a:tcPr anchor="ctr">
                    <a:lnL w="12700" cmpd="sng">
                      <a:noFill/>
                    </a:lnL>
                    <a:lnR w="12700" cap="flat" cmpd="sng" algn="ctr">
                      <a:noFill/>
                      <a:prstDash val="solid"/>
                      <a:round/>
                      <a:headEnd type="none" w="med" len="med"/>
                      <a:tailEnd type="none" w="med" len="med"/>
                    </a:lnR>
                    <a:solidFill>
                      <a:srgbClr val="D76D6F"/>
                    </a:solidFill>
                  </a:tcPr>
                </a:tc>
                <a:tc>
                  <a:txBody>
                    <a:bodyPr/>
                    <a:lstStyle/>
                    <a:p>
                      <a:pPr algn="ctr"/>
                      <a:r>
                        <a:rPr lang="en-US" dirty="0">
                          <a:solidFill>
                            <a:schemeClr val="bg1"/>
                          </a:solidFill>
                        </a:rPr>
                        <a:t>Odds</a:t>
                      </a:r>
                    </a:p>
                  </a:txBody>
                  <a:tcPr anchor="ctr">
                    <a:lnL w="12700" cap="flat" cmpd="sng" algn="ctr">
                      <a:noFill/>
                      <a:prstDash val="solid"/>
                      <a:round/>
                      <a:headEnd type="none" w="med" len="med"/>
                      <a:tailEnd type="none" w="med" len="med"/>
                    </a:lnL>
                    <a:solidFill>
                      <a:srgbClr val="D76D6F"/>
                    </a:solidFill>
                  </a:tcPr>
                </a:tc>
                <a:extLst>
                  <a:ext uri="{0D108BD9-81ED-4DB2-BD59-A6C34878D82A}">
                    <a16:rowId xmlns:a16="http://schemas.microsoft.com/office/drawing/2014/main" val="2168282376"/>
                  </a:ext>
                </a:extLst>
              </a:tr>
              <a:tr h="511889">
                <a:tc rowSpan="3">
                  <a:txBody>
                    <a:bodyPr/>
                    <a:lstStyle/>
                    <a:p>
                      <a:pPr algn="ctr"/>
                      <a:r>
                        <a:rPr lang="en-US" b="1" dirty="0">
                          <a:solidFill>
                            <a:schemeClr val="bg1"/>
                          </a:solidFill>
                        </a:rPr>
                        <a:t>Approximated</a:t>
                      </a:r>
                    </a:p>
                  </a:txBody>
                  <a:tcPr vert="vert270" anchor="ctr">
                    <a:lnB w="76200" cap="flat" cmpd="sng" algn="ctr">
                      <a:solidFill>
                        <a:srgbClr val="254B56"/>
                      </a:solidFill>
                      <a:prstDash val="solid"/>
                      <a:round/>
                      <a:headEnd type="none" w="med" len="med"/>
                      <a:tailEnd type="none" w="med" len="med"/>
                    </a:lnB>
                    <a:solidFill>
                      <a:srgbClr val="758FA1"/>
                    </a:solidFill>
                  </a:tcPr>
                </a:tc>
                <a:tc>
                  <a:txBody>
                    <a:bodyPr/>
                    <a:lstStyle/>
                    <a:p>
                      <a:pPr algn="ctr"/>
                      <a:r>
                        <a:rPr lang="en-US" dirty="0"/>
                        <a:t>0.05</a:t>
                      </a:r>
                    </a:p>
                  </a:txBody>
                  <a:tcPr anchor="ctr">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0.05/0.95=0.053</a:t>
                      </a:r>
                    </a:p>
                  </a:txBody>
                  <a:tcPr anchor="ctr">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4231311408"/>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0.06</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0.06/0.94=0.064</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2451059110"/>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0.10</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0.10/0.90=0.111</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1503435019"/>
                  </a:ext>
                </a:extLst>
              </a:tr>
              <a:tr h="511889">
                <a:tc rowSpan="8">
                  <a:txBody>
                    <a:bodyPr/>
                    <a:lstStyle/>
                    <a:p>
                      <a:pPr algn="ctr"/>
                      <a:r>
                        <a:rPr lang="en-US" b="1" dirty="0">
                          <a:solidFill>
                            <a:schemeClr val="bg1"/>
                          </a:solidFill>
                        </a:rPr>
                        <a:t>Overestimated</a:t>
                      </a:r>
                    </a:p>
                  </a:txBody>
                  <a:tcPr vert="vert270" anchor="ctr">
                    <a:lnT w="76200" cap="flat" cmpd="sng" algn="ctr">
                      <a:solidFill>
                        <a:srgbClr val="254B56"/>
                      </a:solidFill>
                      <a:prstDash val="solid"/>
                      <a:round/>
                      <a:headEnd type="none" w="med" len="med"/>
                      <a:tailEnd type="none" w="med" len="med"/>
                    </a:lnT>
                    <a:solidFill>
                      <a:srgbClr val="EEB66B"/>
                    </a:solidFill>
                  </a:tcPr>
                </a:tc>
                <a:tc>
                  <a:txBody>
                    <a:bodyPr/>
                    <a:lstStyle/>
                    <a:p>
                      <a:pPr algn="ctr"/>
                      <a:r>
                        <a:rPr lang="en-US" dirty="0"/>
                        <a:t>0.11</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0.11/0.89=0.124</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348779092"/>
                  </a:ext>
                </a:extLst>
              </a:tr>
              <a:tr h="511889">
                <a:tc vMerge="1">
                  <a:txBody>
                    <a:bodyPr/>
                    <a:lstStyle/>
                    <a:p>
                      <a:pPr algn="ctr"/>
                      <a:r>
                        <a:rPr lang="en-US" b="1" dirty="0">
                          <a:solidFill>
                            <a:schemeClr val="bg1"/>
                          </a:solidFill>
                        </a:rPr>
                        <a:t>Overestimated</a:t>
                      </a:r>
                    </a:p>
                  </a:txBody>
                  <a:tcPr vert="vert270" anchor="ctr">
                    <a:lnT w="76200" cap="flat" cmpd="sng" algn="ctr">
                      <a:noFill/>
                      <a:prstDash val="solid"/>
                      <a:round/>
                      <a:headEnd type="none" w="med" len="med"/>
                      <a:tailEnd type="none" w="med" len="med"/>
                    </a:lnT>
                    <a:solidFill>
                      <a:srgbClr val="EEB66B"/>
                    </a:solidFill>
                  </a:tcPr>
                </a:tc>
                <a:tc>
                  <a:txBody>
                    <a:bodyPr/>
                    <a:lstStyle/>
                    <a:p>
                      <a:pPr algn="ctr"/>
                      <a:r>
                        <a:rPr lang="en-US" dirty="0"/>
                        <a:t>0.12</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0.12/0.88=0.136</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948653418"/>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0.13</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0.13/0.87=0.149</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3335525918"/>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0.14</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0.14/0.86=0.163</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2413968110"/>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0.15</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0.15/0.85=0.176</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1470113548"/>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0.16</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0.16/0.84=0.190</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4242931542"/>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0.17</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tc>
                  <a:txBody>
                    <a:bodyPr/>
                    <a:lstStyle/>
                    <a:p>
                      <a:pPr algn="ctr"/>
                      <a:r>
                        <a:rPr lang="en-US" dirty="0"/>
                        <a:t>0.17/0.83=0.205</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solidFill>
                      <a:schemeClr val="bg1"/>
                    </a:solidFill>
                  </a:tcPr>
                </a:tc>
                <a:extLst>
                  <a:ext uri="{0D108BD9-81ED-4DB2-BD59-A6C34878D82A}">
                    <a16:rowId xmlns:a16="http://schemas.microsoft.com/office/drawing/2014/main" val="954090477"/>
                  </a:ext>
                </a:extLst>
              </a:tr>
              <a:tr h="511889">
                <a:tc vMerge="1">
                  <a:txBody>
                    <a:bodyPr/>
                    <a:lstStyle/>
                    <a:p>
                      <a:endParaRPr lang="en-US" dirty="0"/>
                    </a:p>
                  </a:txBody>
                  <a:tcPr>
                    <a:lnT w="12700" cap="flat" cmpd="sng" algn="ctr">
                      <a:solidFill>
                        <a:srgbClr val="254B56"/>
                      </a:solidFill>
                      <a:prstDash val="solid"/>
                      <a:round/>
                      <a:headEnd type="none" w="med" len="med"/>
                      <a:tailEnd type="none" w="med" len="med"/>
                    </a:lnT>
                    <a:solidFill>
                      <a:schemeClr val="bg1"/>
                    </a:solidFill>
                  </a:tcPr>
                </a:tc>
                <a:tc>
                  <a:txBody>
                    <a:bodyPr/>
                    <a:lstStyle/>
                    <a:p>
                      <a:pPr algn="ctr"/>
                      <a:r>
                        <a:rPr lang="en-US" dirty="0"/>
                        <a:t>0.20</a:t>
                      </a:r>
                    </a:p>
                  </a:txBody>
                  <a:tcPr anchor="ctr">
                    <a:lnT w="12700" cap="flat" cmpd="sng" algn="ctr">
                      <a:solidFill>
                        <a:srgbClr val="254B56"/>
                      </a:solidFill>
                      <a:prstDash val="solid"/>
                      <a:round/>
                      <a:headEnd type="none" w="med" len="med"/>
                      <a:tailEnd type="none" w="med" len="med"/>
                    </a:lnT>
                    <a:solidFill>
                      <a:schemeClr val="bg1"/>
                    </a:solidFill>
                  </a:tcPr>
                </a:tc>
                <a:tc>
                  <a:txBody>
                    <a:bodyPr/>
                    <a:lstStyle/>
                    <a:p>
                      <a:pPr algn="ctr"/>
                      <a:r>
                        <a:rPr lang="en-US" dirty="0"/>
                        <a:t>0.20/0.80=0.250</a:t>
                      </a:r>
                    </a:p>
                  </a:txBody>
                  <a:tcPr anchor="ctr">
                    <a:lnT w="12700" cap="flat" cmpd="sng" algn="ctr">
                      <a:solidFill>
                        <a:srgbClr val="254B56"/>
                      </a:solidFill>
                      <a:prstDash val="solid"/>
                      <a:round/>
                      <a:headEnd type="none" w="med" len="med"/>
                      <a:tailEnd type="none" w="med" len="med"/>
                    </a:lnT>
                    <a:solidFill>
                      <a:schemeClr val="bg1"/>
                    </a:solidFill>
                  </a:tcPr>
                </a:tc>
                <a:extLst>
                  <a:ext uri="{0D108BD9-81ED-4DB2-BD59-A6C34878D82A}">
                    <a16:rowId xmlns:a16="http://schemas.microsoft.com/office/drawing/2014/main" val="4235688989"/>
                  </a:ext>
                </a:extLst>
              </a:tr>
            </a:tbl>
          </a:graphicData>
        </a:graphic>
      </p:graphicFrame>
      <p:pic>
        <p:nvPicPr>
          <p:cNvPr id="5" name="Picture 4" descr="A picture containing text, sign, room, gambling house&#10;&#10;Description automatically generated">
            <a:extLst>
              <a:ext uri="{FF2B5EF4-FFF2-40B4-BE49-F238E27FC236}">
                <a16:creationId xmlns:a16="http://schemas.microsoft.com/office/drawing/2014/main" id="{4B699BB8-4BB9-4AE9-95BF-123B09337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840799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C7AB-3E70-4D27-919E-6821B92290CE}"/>
              </a:ext>
            </a:extLst>
          </p:cNvPr>
          <p:cNvSpPr>
            <a:spLocks noGrp="1"/>
          </p:cNvSpPr>
          <p:nvPr>
            <p:ph type="title"/>
          </p:nvPr>
        </p:nvSpPr>
        <p:spPr/>
        <p:txBody>
          <a:bodyPr/>
          <a:lstStyle/>
          <a:p>
            <a:r>
              <a:rPr lang="en-US" b="1" dirty="0">
                <a:latin typeface="Tw Cen MT" panose="020B0602020104020603" pitchFamily="34" charset="0"/>
              </a:rPr>
              <a:t>Why odds?</a:t>
            </a:r>
          </a:p>
        </p:txBody>
      </p:sp>
      <p:sp>
        <p:nvSpPr>
          <p:cNvPr id="3" name="Content Placeholder 2">
            <a:extLst>
              <a:ext uri="{FF2B5EF4-FFF2-40B4-BE49-F238E27FC236}">
                <a16:creationId xmlns:a16="http://schemas.microsoft.com/office/drawing/2014/main" id="{C2CD46B8-AB97-4F05-A107-17A72613A50C}"/>
              </a:ext>
            </a:extLst>
          </p:cNvPr>
          <p:cNvSpPr>
            <a:spLocks noGrp="1"/>
          </p:cNvSpPr>
          <p:nvPr>
            <p:ph idx="1"/>
          </p:nvPr>
        </p:nvSpPr>
        <p:spPr/>
        <p:txBody>
          <a:bodyPr/>
          <a:lstStyle/>
          <a:p>
            <a:r>
              <a:rPr lang="en-US" dirty="0"/>
              <a:t>Convenient in gambling</a:t>
            </a:r>
          </a:p>
          <a:p>
            <a:r>
              <a:rPr lang="en-US" dirty="0"/>
              <a:t>Easier to estimate (default output in some statistical programs) </a:t>
            </a:r>
          </a:p>
          <a:p>
            <a:r>
              <a:rPr lang="en-US" dirty="0"/>
              <a:t>Have convenient statistical properties</a:t>
            </a:r>
          </a:p>
        </p:txBody>
      </p:sp>
      <p:pic>
        <p:nvPicPr>
          <p:cNvPr id="5" name="Picture 4" descr="Graphical user interface, text, email&#10;&#10;Description automatically generated">
            <a:extLst>
              <a:ext uri="{FF2B5EF4-FFF2-40B4-BE49-F238E27FC236}">
                <a16:creationId xmlns:a16="http://schemas.microsoft.com/office/drawing/2014/main" id="{EA9B7CD1-E5CA-47C4-B512-B3E156DAA541}"/>
              </a:ext>
            </a:extLst>
          </p:cNvPr>
          <p:cNvPicPr>
            <a:picLocks noChangeAspect="1"/>
          </p:cNvPicPr>
          <p:nvPr/>
        </p:nvPicPr>
        <p:blipFill rotWithShape="1">
          <a:blip r:embed="rId2"/>
          <a:srcRect l="11137" t="47545" r="47864" b="21344"/>
          <a:stretch/>
        </p:blipFill>
        <p:spPr>
          <a:xfrm>
            <a:off x="6889897" y="3675199"/>
            <a:ext cx="5212080" cy="2636701"/>
          </a:xfrm>
          <a:prstGeom prst="rect">
            <a:avLst/>
          </a:prstGeom>
        </p:spPr>
      </p:pic>
      <p:pic>
        <p:nvPicPr>
          <p:cNvPr id="7" name="Picture 6" descr="Graphical user interface, text, application, Word&#10;&#10;Description automatically generated">
            <a:extLst>
              <a:ext uri="{FF2B5EF4-FFF2-40B4-BE49-F238E27FC236}">
                <a16:creationId xmlns:a16="http://schemas.microsoft.com/office/drawing/2014/main" id="{7CF22B87-EF6E-4717-9151-327492CCF2DD}"/>
              </a:ext>
            </a:extLst>
          </p:cNvPr>
          <p:cNvPicPr>
            <a:picLocks noChangeAspect="1"/>
          </p:cNvPicPr>
          <p:nvPr/>
        </p:nvPicPr>
        <p:blipFill rotWithShape="1">
          <a:blip r:embed="rId3"/>
          <a:srcRect l="32153" t="18398" r="31671" b="65891"/>
          <a:stretch/>
        </p:blipFill>
        <p:spPr>
          <a:xfrm>
            <a:off x="320748" y="4093431"/>
            <a:ext cx="6217920" cy="1800235"/>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C9E0CE34-D7C7-4B68-8EB8-BAE23FC2B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535491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Prevalence</a:t>
            </a:r>
            <a:r>
              <a:rPr lang="en-US" dirty="0"/>
              <a:t> (presence or absence of disease in</a:t>
            </a:r>
          </a:p>
          <a:p>
            <a:pPr marL="0" indent="0">
              <a:buNone/>
            </a:pPr>
            <a:r>
              <a:rPr lang="en-US" dirty="0"/>
              <a:t>a population)</a:t>
            </a:r>
          </a:p>
          <a:p>
            <a:endParaRPr lang="en-US" dirty="0"/>
          </a:p>
        </p:txBody>
      </p:sp>
      <p:pic>
        <p:nvPicPr>
          <p:cNvPr id="11" name="Picture 10" descr="Text&#10;&#10;Description automatically generated">
            <a:extLst>
              <a:ext uri="{FF2B5EF4-FFF2-40B4-BE49-F238E27FC236}">
                <a16:creationId xmlns:a16="http://schemas.microsoft.com/office/drawing/2014/main" id="{96683B98-1155-4AA4-B916-8A0580843CE8}"/>
              </a:ext>
            </a:extLst>
          </p:cNvPr>
          <p:cNvPicPr>
            <a:picLocks noChangeAspect="1"/>
          </p:cNvPicPr>
          <p:nvPr/>
        </p:nvPicPr>
        <p:blipFill rotWithShape="1">
          <a:blip r:embed="rId2"/>
          <a:srcRect l="21955" t="7919" r="45860" b="8922"/>
          <a:stretch/>
        </p:blipFill>
        <p:spPr>
          <a:xfrm>
            <a:off x="8448728" y="715241"/>
            <a:ext cx="3566160" cy="6142759"/>
          </a:xfrm>
          <a:prstGeom prst="rect">
            <a:avLst/>
          </a:prstGeom>
        </p:spPr>
      </p:pic>
      <p:pic>
        <p:nvPicPr>
          <p:cNvPr id="10" name="Picture 9" descr="A picture containing text, sign, room, gambling house&#10;&#10;Description automatically generated">
            <a:extLst>
              <a:ext uri="{FF2B5EF4-FFF2-40B4-BE49-F238E27FC236}">
                <a16:creationId xmlns:a16="http://schemas.microsoft.com/office/drawing/2014/main" id="{DC443856-DA27-44B1-B36E-364C8D305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12" name="TextBox 11">
            <a:extLst>
              <a:ext uri="{FF2B5EF4-FFF2-40B4-BE49-F238E27FC236}">
                <a16:creationId xmlns:a16="http://schemas.microsoft.com/office/drawing/2014/main" id="{540BB97F-167D-4391-BB2A-2FDC6B80DDD3}"/>
              </a:ext>
            </a:extLst>
          </p:cNvPr>
          <p:cNvSpPr txBox="1"/>
          <p:nvPr/>
        </p:nvSpPr>
        <p:spPr>
          <a:xfrm>
            <a:off x="433442" y="3105834"/>
            <a:ext cx="7610528" cy="830997"/>
          </a:xfrm>
          <a:prstGeom prst="rect">
            <a:avLst/>
          </a:prstGeom>
          <a:noFill/>
        </p:spPr>
        <p:txBody>
          <a:bodyPr wrap="square">
            <a:spAutoFit/>
          </a:bodyPr>
          <a:lstStyle/>
          <a:p>
            <a:pPr lvl="1"/>
            <a:r>
              <a:rPr lang="en-US" sz="2400" b="1" dirty="0">
                <a:solidFill>
                  <a:srgbClr val="D76D6F"/>
                </a:solidFill>
              </a:rPr>
              <a:t>Counts</a:t>
            </a:r>
            <a:r>
              <a:rPr lang="en-US" sz="2400" dirty="0"/>
              <a:t> (no denominator but context dependent and is known; think COVID)</a:t>
            </a:r>
          </a:p>
        </p:txBody>
      </p:sp>
      <p:pic>
        <p:nvPicPr>
          <p:cNvPr id="4" name="Graphic 3" descr="Smiling face with solid fill with solid fill">
            <a:extLst>
              <a:ext uri="{FF2B5EF4-FFF2-40B4-BE49-F238E27FC236}">
                <a16:creationId xmlns:a16="http://schemas.microsoft.com/office/drawing/2014/main" id="{B6EAF22D-8F50-ECBB-1B24-4B53652D05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0514" y="4788099"/>
            <a:ext cx="640080" cy="640080"/>
          </a:xfrm>
          <a:prstGeom prst="rect">
            <a:avLst/>
          </a:prstGeom>
        </p:spPr>
      </p:pic>
      <p:pic>
        <p:nvPicPr>
          <p:cNvPr id="5" name="Graphic 4" descr="Dizzy face with solid fill with solid fill">
            <a:extLst>
              <a:ext uri="{FF2B5EF4-FFF2-40B4-BE49-F238E27FC236}">
                <a16:creationId xmlns:a16="http://schemas.microsoft.com/office/drawing/2014/main" id="{B56F9ED0-80F5-49FD-B468-E50C511EAF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0514" y="4149393"/>
            <a:ext cx="640080" cy="640080"/>
          </a:xfrm>
          <a:prstGeom prst="rect">
            <a:avLst/>
          </a:prstGeom>
        </p:spPr>
      </p:pic>
      <p:pic>
        <p:nvPicPr>
          <p:cNvPr id="6" name="Graphic 5" descr="Smiling face with solid fill with solid fill">
            <a:extLst>
              <a:ext uri="{FF2B5EF4-FFF2-40B4-BE49-F238E27FC236}">
                <a16:creationId xmlns:a16="http://schemas.microsoft.com/office/drawing/2014/main" id="{586E53B1-FE51-85FC-2140-FE94331B0F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2977" y="5429553"/>
            <a:ext cx="640080" cy="640080"/>
          </a:xfrm>
          <a:prstGeom prst="rect">
            <a:avLst/>
          </a:prstGeom>
        </p:spPr>
      </p:pic>
      <p:pic>
        <p:nvPicPr>
          <p:cNvPr id="7" name="Graphic 6" descr="Smiling face with solid fill with solid fill">
            <a:extLst>
              <a:ext uri="{FF2B5EF4-FFF2-40B4-BE49-F238E27FC236}">
                <a16:creationId xmlns:a16="http://schemas.microsoft.com/office/drawing/2014/main" id="{28043243-8A37-EE32-813E-3513ACC2D9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7876" y="6069633"/>
            <a:ext cx="640080" cy="640080"/>
          </a:xfrm>
          <a:prstGeom prst="rect">
            <a:avLst/>
          </a:prstGeom>
        </p:spPr>
      </p:pic>
      <p:pic>
        <p:nvPicPr>
          <p:cNvPr id="8" name="Graphic 7" descr="Dizzy face with solid fill with solid fill">
            <a:extLst>
              <a:ext uri="{FF2B5EF4-FFF2-40B4-BE49-F238E27FC236}">
                <a16:creationId xmlns:a16="http://schemas.microsoft.com/office/drawing/2014/main" id="{DAE0417D-F428-07EC-C16B-0C7BEDE2B8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55467" y="4788099"/>
            <a:ext cx="640080" cy="640080"/>
          </a:xfrm>
          <a:prstGeom prst="rect">
            <a:avLst/>
          </a:prstGeom>
        </p:spPr>
      </p:pic>
      <p:pic>
        <p:nvPicPr>
          <p:cNvPr id="9" name="Graphic 8" descr="Dizzy face with solid fill with solid fill">
            <a:extLst>
              <a:ext uri="{FF2B5EF4-FFF2-40B4-BE49-F238E27FC236}">
                <a16:creationId xmlns:a16="http://schemas.microsoft.com/office/drawing/2014/main" id="{04D38CCA-61EF-9539-EA9E-E91601F241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55467" y="5426805"/>
            <a:ext cx="640080" cy="640080"/>
          </a:xfrm>
          <a:prstGeom prst="rect">
            <a:avLst/>
          </a:prstGeom>
        </p:spPr>
      </p:pic>
      <p:pic>
        <p:nvPicPr>
          <p:cNvPr id="13" name="Graphic 12" descr="Smiling face with solid fill with solid fill">
            <a:extLst>
              <a:ext uri="{FF2B5EF4-FFF2-40B4-BE49-F238E27FC236}">
                <a16:creationId xmlns:a16="http://schemas.microsoft.com/office/drawing/2014/main" id="{624512C9-E108-0AB0-80ED-EDD0744C3E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55467" y="4149393"/>
            <a:ext cx="640080" cy="640080"/>
          </a:xfrm>
          <a:prstGeom prst="rect">
            <a:avLst/>
          </a:prstGeom>
        </p:spPr>
      </p:pic>
      <p:pic>
        <p:nvPicPr>
          <p:cNvPr id="14" name="Graphic 13" descr="Smiling face with solid fill with solid fill">
            <a:extLst>
              <a:ext uri="{FF2B5EF4-FFF2-40B4-BE49-F238E27FC236}">
                <a16:creationId xmlns:a16="http://schemas.microsoft.com/office/drawing/2014/main" id="{D840CA70-2259-0534-4A17-3B4820BF69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50568" y="6064137"/>
            <a:ext cx="640080" cy="640080"/>
          </a:xfrm>
          <a:prstGeom prst="rect">
            <a:avLst/>
          </a:prstGeom>
        </p:spPr>
      </p:pic>
      <p:pic>
        <p:nvPicPr>
          <p:cNvPr id="15" name="Graphic 14" descr="Smiling face with solid fill with solid fill">
            <a:extLst>
              <a:ext uri="{FF2B5EF4-FFF2-40B4-BE49-F238E27FC236}">
                <a16:creationId xmlns:a16="http://schemas.microsoft.com/office/drawing/2014/main" id="{3EFB5D55-FA0B-F10E-6E82-42C6EA8F9C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9759" y="4149393"/>
            <a:ext cx="640080" cy="640080"/>
          </a:xfrm>
          <a:prstGeom prst="rect">
            <a:avLst/>
          </a:prstGeom>
        </p:spPr>
      </p:pic>
      <p:pic>
        <p:nvPicPr>
          <p:cNvPr id="16" name="Graphic 15" descr="Smiling face with solid fill with solid fill">
            <a:extLst>
              <a:ext uri="{FF2B5EF4-FFF2-40B4-BE49-F238E27FC236}">
                <a16:creationId xmlns:a16="http://schemas.microsoft.com/office/drawing/2014/main" id="{0D2DB5A6-3819-270D-7933-AACA86C97A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0420" y="4782613"/>
            <a:ext cx="640080" cy="640080"/>
          </a:xfrm>
          <a:prstGeom prst="rect">
            <a:avLst/>
          </a:prstGeom>
        </p:spPr>
      </p:pic>
      <p:pic>
        <p:nvPicPr>
          <p:cNvPr id="17" name="Graphic 16" descr="Smiling face with solid fill with solid fill">
            <a:extLst>
              <a:ext uri="{FF2B5EF4-FFF2-40B4-BE49-F238E27FC236}">
                <a16:creationId xmlns:a16="http://schemas.microsoft.com/office/drawing/2014/main" id="{1E14234E-5550-5C14-43F6-B9FCF3E64D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4688" y="5434550"/>
            <a:ext cx="640080" cy="640080"/>
          </a:xfrm>
          <a:prstGeom prst="rect">
            <a:avLst/>
          </a:prstGeom>
        </p:spPr>
      </p:pic>
      <p:pic>
        <p:nvPicPr>
          <p:cNvPr id="18" name="Graphic 17" descr="Smiling face with solid fill with solid fill">
            <a:extLst>
              <a:ext uri="{FF2B5EF4-FFF2-40B4-BE49-F238E27FC236}">
                <a16:creationId xmlns:a16="http://schemas.microsoft.com/office/drawing/2014/main" id="{BE326441-2065-8813-4997-A642FD1F02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2568" y="6074630"/>
            <a:ext cx="640080" cy="640080"/>
          </a:xfrm>
          <a:prstGeom prst="rect">
            <a:avLst/>
          </a:prstGeom>
        </p:spPr>
      </p:pic>
      <p:pic>
        <p:nvPicPr>
          <p:cNvPr id="19" name="Graphic 18" descr="Dizzy face with solid fill with solid fill">
            <a:extLst>
              <a:ext uri="{FF2B5EF4-FFF2-40B4-BE49-F238E27FC236}">
                <a16:creationId xmlns:a16="http://schemas.microsoft.com/office/drawing/2014/main" id="{EE473E86-D206-FB7A-B577-2B4E46EA8C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4051" y="6064137"/>
            <a:ext cx="640080" cy="640080"/>
          </a:xfrm>
          <a:prstGeom prst="rect">
            <a:avLst/>
          </a:prstGeom>
        </p:spPr>
      </p:pic>
      <p:pic>
        <p:nvPicPr>
          <p:cNvPr id="20" name="Graphic 19" descr="Dizzy face with solid fill with solid fill">
            <a:extLst>
              <a:ext uri="{FF2B5EF4-FFF2-40B4-BE49-F238E27FC236}">
                <a16:creationId xmlns:a16="http://schemas.microsoft.com/office/drawing/2014/main" id="{5C866412-6145-9999-2811-CB116689B0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4051" y="5429553"/>
            <a:ext cx="640080" cy="640080"/>
          </a:xfrm>
          <a:prstGeom prst="rect">
            <a:avLst/>
          </a:prstGeom>
        </p:spPr>
      </p:pic>
      <p:pic>
        <p:nvPicPr>
          <p:cNvPr id="21" name="Graphic 20" descr="Smiling face with solid fill with solid fill">
            <a:extLst>
              <a:ext uri="{FF2B5EF4-FFF2-40B4-BE49-F238E27FC236}">
                <a16:creationId xmlns:a16="http://schemas.microsoft.com/office/drawing/2014/main" id="{41FB1D3E-9B84-1F24-C8C8-58D541134E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051" y="4789473"/>
            <a:ext cx="640080" cy="640080"/>
          </a:xfrm>
          <a:prstGeom prst="rect">
            <a:avLst/>
          </a:prstGeom>
        </p:spPr>
      </p:pic>
      <p:pic>
        <p:nvPicPr>
          <p:cNvPr id="22" name="Graphic 21" descr="Dizzy face with solid fill with solid fill">
            <a:extLst>
              <a:ext uri="{FF2B5EF4-FFF2-40B4-BE49-F238E27FC236}">
                <a16:creationId xmlns:a16="http://schemas.microsoft.com/office/drawing/2014/main" id="{95FF76BF-1405-27B3-8C8A-254006336A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4051" y="4149393"/>
            <a:ext cx="640080" cy="640080"/>
          </a:xfrm>
          <a:prstGeom prst="rect">
            <a:avLst/>
          </a:prstGeom>
        </p:spPr>
      </p:pic>
      <p:pic>
        <p:nvPicPr>
          <p:cNvPr id="23" name="Graphic 22" descr="Smiling face with solid fill with solid fill">
            <a:extLst>
              <a:ext uri="{FF2B5EF4-FFF2-40B4-BE49-F238E27FC236}">
                <a16:creationId xmlns:a16="http://schemas.microsoft.com/office/drawing/2014/main" id="{E78DF9CB-87F2-0ACA-A048-6C69132AD7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759" y="4781239"/>
            <a:ext cx="640080" cy="640080"/>
          </a:xfrm>
          <a:prstGeom prst="rect">
            <a:avLst/>
          </a:prstGeom>
        </p:spPr>
      </p:pic>
      <p:pic>
        <p:nvPicPr>
          <p:cNvPr id="24" name="Graphic 23" descr="Dizzy face with solid fill with solid fill">
            <a:extLst>
              <a:ext uri="{FF2B5EF4-FFF2-40B4-BE49-F238E27FC236}">
                <a16:creationId xmlns:a16="http://schemas.microsoft.com/office/drawing/2014/main" id="{98C3DAFF-3ABD-E223-6B1A-5D3CABD09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4759" y="4142533"/>
            <a:ext cx="640080" cy="640080"/>
          </a:xfrm>
          <a:prstGeom prst="rect">
            <a:avLst/>
          </a:prstGeom>
        </p:spPr>
      </p:pic>
      <p:pic>
        <p:nvPicPr>
          <p:cNvPr id="25" name="Graphic 24" descr="Smiling face with solid fill with solid fill">
            <a:extLst>
              <a:ext uri="{FF2B5EF4-FFF2-40B4-BE49-F238E27FC236}">
                <a16:creationId xmlns:a16="http://schemas.microsoft.com/office/drawing/2014/main" id="{6B6F8F21-9CBF-7CB6-A37E-A35E26BD96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7222" y="5422693"/>
            <a:ext cx="640080" cy="640080"/>
          </a:xfrm>
          <a:prstGeom prst="rect">
            <a:avLst/>
          </a:prstGeom>
        </p:spPr>
      </p:pic>
      <p:pic>
        <p:nvPicPr>
          <p:cNvPr id="26" name="Graphic 25" descr="Smiling face with solid fill with solid fill">
            <a:extLst>
              <a:ext uri="{FF2B5EF4-FFF2-40B4-BE49-F238E27FC236}">
                <a16:creationId xmlns:a16="http://schemas.microsoft.com/office/drawing/2014/main" id="{E7186753-79D2-3F16-E13E-1545C4F37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2121" y="6062773"/>
            <a:ext cx="640080" cy="640080"/>
          </a:xfrm>
          <a:prstGeom prst="rect">
            <a:avLst/>
          </a:prstGeom>
        </p:spPr>
      </p:pic>
      <p:pic>
        <p:nvPicPr>
          <p:cNvPr id="27" name="Graphic 26" descr="Dizzy face with solid fill with solid fill">
            <a:extLst>
              <a:ext uri="{FF2B5EF4-FFF2-40B4-BE49-F238E27FC236}">
                <a16:creationId xmlns:a16="http://schemas.microsoft.com/office/drawing/2014/main" id="{89AD56F8-DF8A-DDE8-FFA0-AA80942EC4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9712" y="4781239"/>
            <a:ext cx="640080" cy="640080"/>
          </a:xfrm>
          <a:prstGeom prst="rect">
            <a:avLst/>
          </a:prstGeom>
        </p:spPr>
      </p:pic>
      <p:pic>
        <p:nvPicPr>
          <p:cNvPr id="28" name="Graphic 27" descr="Dizzy face with solid fill with solid fill">
            <a:extLst>
              <a:ext uri="{FF2B5EF4-FFF2-40B4-BE49-F238E27FC236}">
                <a16:creationId xmlns:a16="http://schemas.microsoft.com/office/drawing/2014/main" id="{3F0516AD-191E-ED92-2706-2558E4ED5A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9712" y="5419945"/>
            <a:ext cx="640080" cy="640080"/>
          </a:xfrm>
          <a:prstGeom prst="rect">
            <a:avLst/>
          </a:prstGeom>
        </p:spPr>
      </p:pic>
      <p:pic>
        <p:nvPicPr>
          <p:cNvPr id="29" name="Graphic 28" descr="Smiling face with solid fill with solid fill">
            <a:extLst>
              <a:ext uri="{FF2B5EF4-FFF2-40B4-BE49-F238E27FC236}">
                <a16:creationId xmlns:a16="http://schemas.microsoft.com/office/drawing/2014/main" id="{0CD7B660-4AD9-E394-015A-718BAECCB8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9712" y="4142533"/>
            <a:ext cx="640080" cy="640080"/>
          </a:xfrm>
          <a:prstGeom prst="rect">
            <a:avLst/>
          </a:prstGeom>
        </p:spPr>
      </p:pic>
      <p:pic>
        <p:nvPicPr>
          <p:cNvPr id="30" name="Graphic 29" descr="Smiling face with solid fill with solid fill">
            <a:extLst>
              <a:ext uri="{FF2B5EF4-FFF2-40B4-BE49-F238E27FC236}">
                <a16:creationId xmlns:a16="http://schemas.microsoft.com/office/drawing/2014/main" id="{632DB6F7-3530-14FC-CB75-7EC3C8B23D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4813" y="6057277"/>
            <a:ext cx="640080" cy="640080"/>
          </a:xfrm>
          <a:prstGeom prst="rect">
            <a:avLst/>
          </a:prstGeom>
        </p:spPr>
      </p:pic>
      <p:pic>
        <p:nvPicPr>
          <p:cNvPr id="31" name="Graphic 30" descr="Smiling face with solid fill with solid fill">
            <a:extLst>
              <a:ext uri="{FF2B5EF4-FFF2-40B4-BE49-F238E27FC236}">
                <a16:creationId xmlns:a16="http://schemas.microsoft.com/office/drawing/2014/main" id="{2E006966-BAE2-7B4C-4EAA-F6CF45898B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4004" y="4142533"/>
            <a:ext cx="640080" cy="640080"/>
          </a:xfrm>
          <a:prstGeom prst="rect">
            <a:avLst/>
          </a:prstGeom>
        </p:spPr>
      </p:pic>
      <p:pic>
        <p:nvPicPr>
          <p:cNvPr id="32" name="Graphic 31" descr="Smiling face with solid fill with solid fill">
            <a:extLst>
              <a:ext uri="{FF2B5EF4-FFF2-40B4-BE49-F238E27FC236}">
                <a16:creationId xmlns:a16="http://schemas.microsoft.com/office/drawing/2014/main" id="{EE7E5A52-B1C0-AD1F-4439-FD7D51D110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4665" y="4775753"/>
            <a:ext cx="640080" cy="640080"/>
          </a:xfrm>
          <a:prstGeom prst="rect">
            <a:avLst/>
          </a:prstGeom>
        </p:spPr>
      </p:pic>
      <p:pic>
        <p:nvPicPr>
          <p:cNvPr id="33" name="Graphic 32" descr="Smiling face with solid fill with solid fill">
            <a:extLst>
              <a:ext uri="{FF2B5EF4-FFF2-40B4-BE49-F238E27FC236}">
                <a16:creationId xmlns:a16="http://schemas.microsoft.com/office/drawing/2014/main" id="{06508705-7386-63B9-6886-2B577152E8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8933" y="5427690"/>
            <a:ext cx="640080" cy="640080"/>
          </a:xfrm>
          <a:prstGeom prst="rect">
            <a:avLst/>
          </a:prstGeom>
        </p:spPr>
      </p:pic>
      <p:pic>
        <p:nvPicPr>
          <p:cNvPr id="34" name="Graphic 33" descr="Smiling face with solid fill with solid fill">
            <a:extLst>
              <a:ext uri="{FF2B5EF4-FFF2-40B4-BE49-F238E27FC236}">
                <a16:creationId xmlns:a16="http://schemas.microsoft.com/office/drawing/2014/main" id="{C94E76DD-64BC-99D0-E244-D3B64D0DFD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6813" y="6067770"/>
            <a:ext cx="640080" cy="640080"/>
          </a:xfrm>
          <a:prstGeom prst="rect">
            <a:avLst/>
          </a:prstGeom>
        </p:spPr>
      </p:pic>
      <p:pic>
        <p:nvPicPr>
          <p:cNvPr id="35" name="Graphic 34" descr="Dizzy face with solid fill with solid fill">
            <a:extLst>
              <a:ext uri="{FF2B5EF4-FFF2-40B4-BE49-F238E27FC236}">
                <a16:creationId xmlns:a16="http://schemas.microsoft.com/office/drawing/2014/main" id="{D96F4978-9254-6DF2-FA5B-E4565BCEBF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38296" y="6057277"/>
            <a:ext cx="640080" cy="640080"/>
          </a:xfrm>
          <a:prstGeom prst="rect">
            <a:avLst/>
          </a:prstGeom>
        </p:spPr>
      </p:pic>
      <p:pic>
        <p:nvPicPr>
          <p:cNvPr id="36" name="Graphic 35" descr="Dizzy face with solid fill with solid fill">
            <a:extLst>
              <a:ext uri="{FF2B5EF4-FFF2-40B4-BE49-F238E27FC236}">
                <a16:creationId xmlns:a16="http://schemas.microsoft.com/office/drawing/2014/main" id="{97F54C6E-0BF4-C0EB-AE81-F7A78AD504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38296" y="5422693"/>
            <a:ext cx="640080" cy="640080"/>
          </a:xfrm>
          <a:prstGeom prst="rect">
            <a:avLst/>
          </a:prstGeom>
        </p:spPr>
      </p:pic>
      <p:pic>
        <p:nvPicPr>
          <p:cNvPr id="37" name="Graphic 36" descr="Smiling face with solid fill with solid fill">
            <a:extLst>
              <a:ext uri="{FF2B5EF4-FFF2-40B4-BE49-F238E27FC236}">
                <a16:creationId xmlns:a16="http://schemas.microsoft.com/office/drawing/2014/main" id="{CD66F682-8898-5720-9094-5FF5416DC2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38296" y="4782613"/>
            <a:ext cx="640080" cy="640080"/>
          </a:xfrm>
          <a:prstGeom prst="rect">
            <a:avLst/>
          </a:prstGeom>
        </p:spPr>
      </p:pic>
      <p:pic>
        <p:nvPicPr>
          <p:cNvPr id="38" name="Graphic 37" descr="Dizzy face with solid fill with solid fill">
            <a:extLst>
              <a:ext uri="{FF2B5EF4-FFF2-40B4-BE49-F238E27FC236}">
                <a16:creationId xmlns:a16="http://schemas.microsoft.com/office/drawing/2014/main" id="{42A76EED-6FB5-56C4-DB3A-91846FD0F3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38296" y="4142533"/>
            <a:ext cx="640080" cy="640080"/>
          </a:xfrm>
          <a:prstGeom prst="rect">
            <a:avLst/>
          </a:prstGeom>
        </p:spPr>
      </p:pic>
      <p:pic>
        <p:nvPicPr>
          <p:cNvPr id="39" name="Graphic 38" descr="Dizzy face with solid fill with solid fill">
            <a:extLst>
              <a:ext uri="{FF2B5EF4-FFF2-40B4-BE49-F238E27FC236}">
                <a16:creationId xmlns:a16="http://schemas.microsoft.com/office/drawing/2014/main" id="{F493994C-0E9B-46D2-72F8-C523164E47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8828" y="4938711"/>
            <a:ext cx="457200" cy="457200"/>
          </a:xfrm>
          <a:prstGeom prst="rect">
            <a:avLst/>
          </a:prstGeom>
        </p:spPr>
      </p:pic>
      <p:sp>
        <p:nvSpPr>
          <p:cNvPr id="40" name="TextBox 39">
            <a:extLst>
              <a:ext uri="{FF2B5EF4-FFF2-40B4-BE49-F238E27FC236}">
                <a16:creationId xmlns:a16="http://schemas.microsoft.com/office/drawing/2014/main" id="{7099BC04-1265-0943-EDE0-78C2662C9F4D}"/>
              </a:ext>
            </a:extLst>
          </p:cNvPr>
          <p:cNvSpPr txBox="1"/>
          <p:nvPr/>
        </p:nvSpPr>
        <p:spPr>
          <a:xfrm>
            <a:off x="248971" y="4892613"/>
            <a:ext cx="888477" cy="523220"/>
          </a:xfrm>
          <a:prstGeom prst="rect">
            <a:avLst/>
          </a:prstGeom>
          <a:noFill/>
        </p:spPr>
        <p:txBody>
          <a:bodyPr wrap="square" rtlCol="0">
            <a:spAutoFit/>
          </a:bodyPr>
          <a:lstStyle/>
          <a:p>
            <a:pPr algn="ctr"/>
            <a:r>
              <a:rPr lang="en-US" sz="2800" b="1" dirty="0">
                <a:latin typeface="Tw Cen MT" panose="020B0602020104020603" pitchFamily="34" charset="0"/>
              </a:rPr>
              <a:t>12</a:t>
            </a:r>
          </a:p>
        </p:txBody>
      </p:sp>
    </p:spTree>
    <p:extLst>
      <p:ext uri="{BB962C8B-B14F-4D97-AF65-F5344CB8AC3E}">
        <p14:creationId xmlns:p14="http://schemas.microsoft.com/office/powerpoint/2010/main" val="280572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 over a time period) </a:t>
            </a:r>
          </a:p>
          <a:p>
            <a:pPr lvl="1"/>
            <a:r>
              <a:rPr lang="en-US" dirty="0"/>
              <a:t>Proportion (risk; cumulative incidence)</a:t>
            </a:r>
          </a:p>
          <a:p>
            <a:pPr lvl="1"/>
            <a:r>
              <a:rPr lang="en-US" dirty="0"/>
              <a:t>Rate (not a proportion; incidence density)</a:t>
            </a:r>
          </a:p>
          <a:p>
            <a:pPr lvl="1"/>
            <a:r>
              <a:rPr lang="en-US" dirty="0"/>
              <a:t>Time to event</a:t>
            </a:r>
          </a:p>
          <a:p>
            <a:pPr lvl="1"/>
            <a:r>
              <a:rPr lang="en-US" dirty="0"/>
              <a:t>Odds</a:t>
            </a:r>
          </a:p>
          <a:p>
            <a:pPr lvl="1"/>
            <a:r>
              <a:rPr lang="en-US" dirty="0"/>
              <a:t>Counts</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94C99CDB-6332-4A2B-B7B2-6CB4D5AC5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5" name="Graphic 4" descr="Smiling face with solid fill with solid fill">
            <a:extLst>
              <a:ext uri="{FF2B5EF4-FFF2-40B4-BE49-F238E27FC236}">
                <a16:creationId xmlns:a16="http://schemas.microsoft.com/office/drawing/2014/main" id="{0E95E608-D46D-F077-30B4-AE015A8AC1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218" y="4931389"/>
            <a:ext cx="640080" cy="640080"/>
          </a:xfrm>
          <a:prstGeom prst="rect">
            <a:avLst/>
          </a:prstGeom>
        </p:spPr>
      </p:pic>
      <p:pic>
        <p:nvPicPr>
          <p:cNvPr id="6" name="Graphic 5" descr="Dizzy face with solid fill with solid fill">
            <a:extLst>
              <a:ext uri="{FF2B5EF4-FFF2-40B4-BE49-F238E27FC236}">
                <a16:creationId xmlns:a16="http://schemas.microsoft.com/office/drawing/2014/main" id="{A126C2C2-9430-8B38-FF4E-0F225CCC99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218" y="4292683"/>
            <a:ext cx="640080" cy="640080"/>
          </a:xfrm>
          <a:prstGeom prst="rect">
            <a:avLst/>
          </a:prstGeom>
        </p:spPr>
      </p:pic>
      <p:pic>
        <p:nvPicPr>
          <p:cNvPr id="7" name="Graphic 6" descr="Smiling face with solid fill with solid fill">
            <a:extLst>
              <a:ext uri="{FF2B5EF4-FFF2-40B4-BE49-F238E27FC236}">
                <a16:creationId xmlns:a16="http://schemas.microsoft.com/office/drawing/2014/main" id="{8C0F0F8E-F2E3-0FEE-53CA-29F901D7F6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1681" y="5572843"/>
            <a:ext cx="640080" cy="640080"/>
          </a:xfrm>
          <a:prstGeom prst="rect">
            <a:avLst/>
          </a:prstGeom>
        </p:spPr>
      </p:pic>
      <p:pic>
        <p:nvPicPr>
          <p:cNvPr id="8" name="Graphic 7" descr="Smiling face with solid fill with solid fill">
            <a:extLst>
              <a:ext uri="{FF2B5EF4-FFF2-40B4-BE49-F238E27FC236}">
                <a16:creationId xmlns:a16="http://schemas.microsoft.com/office/drawing/2014/main" id="{9F20F70D-517C-EF70-08C7-E042535046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6580" y="6212923"/>
            <a:ext cx="640080" cy="640080"/>
          </a:xfrm>
          <a:prstGeom prst="rect">
            <a:avLst/>
          </a:prstGeom>
        </p:spPr>
      </p:pic>
      <p:pic>
        <p:nvPicPr>
          <p:cNvPr id="9" name="Graphic 8" descr="Dizzy face with solid fill with solid fill">
            <a:extLst>
              <a:ext uri="{FF2B5EF4-FFF2-40B4-BE49-F238E27FC236}">
                <a16:creationId xmlns:a16="http://schemas.microsoft.com/office/drawing/2014/main" id="{BC0DB1EB-5521-CB6A-7FCF-764D66BE88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4171" y="4931389"/>
            <a:ext cx="640080" cy="640080"/>
          </a:xfrm>
          <a:prstGeom prst="rect">
            <a:avLst/>
          </a:prstGeom>
        </p:spPr>
      </p:pic>
      <p:pic>
        <p:nvPicPr>
          <p:cNvPr id="10" name="Graphic 9" descr="Dizzy face with solid fill with solid fill">
            <a:extLst>
              <a:ext uri="{FF2B5EF4-FFF2-40B4-BE49-F238E27FC236}">
                <a16:creationId xmlns:a16="http://schemas.microsoft.com/office/drawing/2014/main" id="{63BFFAF3-927F-BF30-CB25-2530845AEE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4171" y="5570095"/>
            <a:ext cx="640080" cy="640080"/>
          </a:xfrm>
          <a:prstGeom prst="rect">
            <a:avLst/>
          </a:prstGeom>
        </p:spPr>
      </p:pic>
      <p:pic>
        <p:nvPicPr>
          <p:cNvPr id="11" name="Graphic 10" descr="Smiling face with solid fill with solid fill">
            <a:extLst>
              <a:ext uri="{FF2B5EF4-FFF2-40B4-BE49-F238E27FC236}">
                <a16:creationId xmlns:a16="http://schemas.microsoft.com/office/drawing/2014/main" id="{79963E24-87A6-8EE2-2D6E-A789ACA1C8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4171" y="4292683"/>
            <a:ext cx="640080" cy="640080"/>
          </a:xfrm>
          <a:prstGeom prst="rect">
            <a:avLst/>
          </a:prstGeom>
        </p:spPr>
      </p:pic>
      <p:pic>
        <p:nvPicPr>
          <p:cNvPr id="12" name="Graphic 11" descr="Smiling face with solid fill with solid fill">
            <a:extLst>
              <a:ext uri="{FF2B5EF4-FFF2-40B4-BE49-F238E27FC236}">
                <a16:creationId xmlns:a16="http://schemas.microsoft.com/office/drawing/2014/main" id="{89E39698-D0CD-EE1F-F031-469775553A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272" y="6207427"/>
            <a:ext cx="640080" cy="640080"/>
          </a:xfrm>
          <a:prstGeom prst="rect">
            <a:avLst/>
          </a:prstGeom>
        </p:spPr>
      </p:pic>
      <p:pic>
        <p:nvPicPr>
          <p:cNvPr id="13" name="Graphic 12" descr="Smiling face with solid fill with solid fill">
            <a:extLst>
              <a:ext uri="{FF2B5EF4-FFF2-40B4-BE49-F238E27FC236}">
                <a16:creationId xmlns:a16="http://schemas.microsoft.com/office/drawing/2014/main" id="{2FD21DEE-F8C2-ACB0-CF8D-023876A1F8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8463" y="4292683"/>
            <a:ext cx="640080" cy="640080"/>
          </a:xfrm>
          <a:prstGeom prst="rect">
            <a:avLst/>
          </a:prstGeom>
        </p:spPr>
      </p:pic>
      <p:pic>
        <p:nvPicPr>
          <p:cNvPr id="14" name="Graphic 13" descr="Smiling face with solid fill with solid fill">
            <a:extLst>
              <a:ext uri="{FF2B5EF4-FFF2-40B4-BE49-F238E27FC236}">
                <a16:creationId xmlns:a16="http://schemas.microsoft.com/office/drawing/2014/main" id="{7C11E608-6BE4-29F8-0DD9-B6B6569C6D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9124" y="4925903"/>
            <a:ext cx="640080" cy="640080"/>
          </a:xfrm>
          <a:prstGeom prst="rect">
            <a:avLst/>
          </a:prstGeom>
        </p:spPr>
      </p:pic>
      <p:pic>
        <p:nvPicPr>
          <p:cNvPr id="15" name="Graphic 14" descr="Smiling face with solid fill with solid fill">
            <a:extLst>
              <a:ext uri="{FF2B5EF4-FFF2-40B4-BE49-F238E27FC236}">
                <a16:creationId xmlns:a16="http://schemas.microsoft.com/office/drawing/2014/main" id="{A13B8D00-B38A-41E2-07BE-5111803116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3392" y="5577840"/>
            <a:ext cx="640080" cy="640080"/>
          </a:xfrm>
          <a:prstGeom prst="rect">
            <a:avLst/>
          </a:prstGeom>
        </p:spPr>
      </p:pic>
      <p:pic>
        <p:nvPicPr>
          <p:cNvPr id="16" name="Graphic 15" descr="Smiling face with solid fill with solid fill">
            <a:extLst>
              <a:ext uri="{FF2B5EF4-FFF2-40B4-BE49-F238E27FC236}">
                <a16:creationId xmlns:a16="http://schemas.microsoft.com/office/drawing/2014/main" id="{896A5335-BF41-FEAC-DA1A-D571873A1C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1272" y="6217920"/>
            <a:ext cx="640080" cy="640080"/>
          </a:xfrm>
          <a:prstGeom prst="rect">
            <a:avLst/>
          </a:prstGeom>
        </p:spPr>
      </p:pic>
      <p:pic>
        <p:nvPicPr>
          <p:cNvPr id="17" name="Graphic 16" descr="Dizzy face with solid fill with solid fill">
            <a:extLst>
              <a:ext uri="{FF2B5EF4-FFF2-40B4-BE49-F238E27FC236}">
                <a16:creationId xmlns:a16="http://schemas.microsoft.com/office/drawing/2014/main" id="{385FE787-8D66-29C5-75CF-FA84E0E352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92755" y="6207427"/>
            <a:ext cx="640080" cy="640080"/>
          </a:xfrm>
          <a:prstGeom prst="rect">
            <a:avLst/>
          </a:prstGeom>
        </p:spPr>
      </p:pic>
      <p:pic>
        <p:nvPicPr>
          <p:cNvPr id="18" name="Graphic 17" descr="Dizzy face with solid fill with solid fill">
            <a:extLst>
              <a:ext uri="{FF2B5EF4-FFF2-40B4-BE49-F238E27FC236}">
                <a16:creationId xmlns:a16="http://schemas.microsoft.com/office/drawing/2014/main" id="{BF06985D-0000-2524-4DCE-316E6BF25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92755" y="5572843"/>
            <a:ext cx="640080" cy="640080"/>
          </a:xfrm>
          <a:prstGeom prst="rect">
            <a:avLst/>
          </a:prstGeom>
        </p:spPr>
      </p:pic>
      <p:pic>
        <p:nvPicPr>
          <p:cNvPr id="19" name="Graphic 18" descr="Smiling face with solid fill with solid fill">
            <a:extLst>
              <a:ext uri="{FF2B5EF4-FFF2-40B4-BE49-F238E27FC236}">
                <a16:creationId xmlns:a16="http://schemas.microsoft.com/office/drawing/2014/main" id="{F416576C-111A-347E-4347-D0E84A1B48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2755" y="4932763"/>
            <a:ext cx="640080" cy="640080"/>
          </a:xfrm>
          <a:prstGeom prst="rect">
            <a:avLst/>
          </a:prstGeom>
        </p:spPr>
      </p:pic>
      <p:pic>
        <p:nvPicPr>
          <p:cNvPr id="20" name="Graphic 19" descr="Dizzy face with solid fill with solid fill">
            <a:extLst>
              <a:ext uri="{FF2B5EF4-FFF2-40B4-BE49-F238E27FC236}">
                <a16:creationId xmlns:a16="http://schemas.microsoft.com/office/drawing/2014/main" id="{FD7DA1FA-FA48-DF2C-DBEE-59EE99C890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92755" y="4292683"/>
            <a:ext cx="640080" cy="640080"/>
          </a:xfrm>
          <a:prstGeom prst="rect">
            <a:avLst/>
          </a:prstGeom>
        </p:spPr>
      </p:pic>
      <p:pic>
        <p:nvPicPr>
          <p:cNvPr id="21" name="Graphic 20" descr="Smiling face with solid fill with solid fill">
            <a:extLst>
              <a:ext uri="{FF2B5EF4-FFF2-40B4-BE49-F238E27FC236}">
                <a16:creationId xmlns:a16="http://schemas.microsoft.com/office/drawing/2014/main" id="{9C505CA4-5F5C-25D9-85DB-1234F9E749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63463" y="4924529"/>
            <a:ext cx="640080" cy="640080"/>
          </a:xfrm>
          <a:prstGeom prst="rect">
            <a:avLst/>
          </a:prstGeom>
        </p:spPr>
      </p:pic>
      <p:pic>
        <p:nvPicPr>
          <p:cNvPr id="22" name="Graphic 21" descr="Dizzy face with solid fill with solid fill">
            <a:extLst>
              <a:ext uri="{FF2B5EF4-FFF2-40B4-BE49-F238E27FC236}">
                <a16:creationId xmlns:a16="http://schemas.microsoft.com/office/drawing/2014/main" id="{11F5A2B5-590E-E511-FEF8-C75ADDBADA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63463" y="4285823"/>
            <a:ext cx="640080" cy="640080"/>
          </a:xfrm>
          <a:prstGeom prst="rect">
            <a:avLst/>
          </a:prstGeom>
        </p:spPr>
      </p:pic>
      <p:pic>
        <p:nvPicPr>
          <p:cNvPr id="23" name="Graphic 22" descr="Smiling face with solid fill with solid fill">
            <a:extLst>
              <a:ext uri="{FF2B5EF4-FFF2-40B4-BE49-F238E27FC236}">
                <a16:creationId xmlns:a16="http://schemas.microsoft.com/office/drawing/2014/main" id="{F318E147-84A5-3058-4213-9719EB51D3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65926" y="5565983"/>
            <a:ext cx="640080" cy="640080"/>
          </a:xfrm>
          <a:prstGeom prst="rect">
            <a:avLst/>
          </a:prstGeom>
        </p:spPr>
      </p:pic>
      <p:pic>
        <p:nvPicPr>
          <p:cNvPr id="24" name="Graphic 23" descr="Smiling face with solid fill with solid fill">
            <a:extLst>
              <a:ext uri="{FF2B5EF4-FFF2-40B4-BE49-F238E27FC236}">
                <a16:creationId xmlns:a16="http://schemas.microsoft.com/office/drawing/2014/main" id="{B8DC6F5E-0040-FAFE-C0AC-33E8693168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0825" y="6206063"/>
            <a:ext cx="640080" cy="640080"/>
          </a:xfrm>
          <a:prstGeom prst="rect">
            <a:avLst/>
          </a:prstGeom>
        </p:spPr>
      </p:pic>
      <p:pic>
        <p:nvPicPr>
          <p:cNvPr id="25" name="Graphic 24" descr="Dizzy face with solid fill with solid fill">
            <a:extLst>
              <a:ext uri="{FF2B5EF4-FFF2-40B4-BE49-F238E27FC236}">
                <a16:creationId xmlns:a16="http://schemas.microsoft.com/office/drawing/2014/main" id="{B638244D-D3FE-28D9-0B94-EE6ABDF820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18416" y="4924529"/>
            <a:ext cx="640080" cy="640080"/>
          </a:xfrm>
          <a:prstGeom prst="rect">
            <a:avLst/>
          </a:prstGeom>
        </p:spPr>
      </p:pic>
      <p:pic>
        <p:nvPicPr>
          <p:cNvPr id="26" name="Graphic 25" descr="Dizzy face with solid fill with solid fill">
            <a:extLst>
              <a:ext uri="{FF2B5EF4-FFF2-40B4-BE49-F238E27FC236}">
                <a16:creationId xmlns:a16="http://schemas.microsoft.com/office/drawing/2014/main" id="{3E2E98A4-D406-1F9C-8045-E0D0748321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18416" y="5563235"/>
            <a:ext cx="640080" cy="640080"/>
          </a:xfrm>
          <a:prstGeom prst="rect">
            <a:avLst/>
          </a:prstGeom>
        </p:spPr>
      </p:pic>
      <p:pic>
        <p:nvPicPr>
          <p:cNvPr id="27" name="Graphic 26" descr="Smiling face with solid fill with solid fill">
            <a:extLst>
              <a:ext uri="{FF2B5EF4-FFF2-40B4-BE49-F238E27FC236}">
                <a16:creationId xmlns:a16="http://schemas.microsoft.com/office/drawing/2014/main" id="{2C6099C5-DD87-2824-5305-F8E738E903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8416" y="4285823"/>
            <a:ext cx="640080" cy="640080"/>
          </a:xfrm>
          <a:prstGeom prst="rect">
            <a:avLst/>
          </a:prstGeom>
        </p:spPr>
      </p:pic>
      <p:pic>
        <p:nvPicPr>
          <p:cNvPr id="28" name="Graphic 27" descr="Smiling face with solid fill with solid fill">
            <a:extLst>
              <a:ext uri="{FF2B5EF4-FFF2-40B4-BE49-F238E27FC236}">
                <a16:creationId xmlns:a16="http://schemas.microsoft.com/office/drawing/2014/main" id="{9907F4EE-31F7-BE04-3A8B-F886AAAE88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3517" y="6200567"/>
            <a:ext cx="640080" cy="640080"/>
          </a:xfrm>
          <a:prstGeom prst="rect">
            <a:avLst/>
          </a:prstGeom>
        </p:spPr>
      </p:pic>
      <p:pic>
        <p:nvPicPr>
          <p:cNvPr id="29" name="Graphic 28" descr="Smiling face with solid fill with solid fill">
            <a:extLst>
              <a:ext uri="{FF2B5EF4-FFF2-40B4-BE49-F238E27FC236}">
                <a16:creationId xmlns:a16="http://schemas.microsoft.com/office/drawing/2014/main" id="{3612C9E0-2F57-2FC2-3EAC-6001554FE0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2708" y="4285823"/>
            <a:ext cx="640080" cy="640080"/>
          </a:xfrm>
          <a:prstGeom prst="rect">
            <a:avLst/>
          </a:prstGeom>
        </p:spPr>
      </p:pic>
      <p:pic>
        <p:nvPicPr>
          <p:cNvPr id="30" name="Graphic 29" descr="Smiling face with solid fill with solid fill">
            <a:extLst>
              <a:ext uri="{FF2B5EF4-FFF2-40B4-BE49-F238E27FC236}">
                <a16:creationId xmlns:a16="http://schemas.microsoft.com/office/drawing/2014/main" id="{C20B66DE-6CBB-D384-4C29-DCA57FF00C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3369" y="4919043"/>
            <a:ext cx="640080" cy="640080"/>
          </a:xfrm>
          <a:prstGeom prst="rect">
            <a:avLst/>
          </a:prstGeom>
        </p:spPr>
      </p:pic>
      <p:pic>
        <p:nvPicPr>
          <p:cNvPr id="31" name="Graphic 30" descr="Smiling face with solid fill with solid fill">
            <a:extLst>
              <a:ext uri="{FF2B5EF4-FFF2-40B4-BE49-F238E27FC236}">
                <a16:creationId xmlns:a16="http://schemas.microsoft.com/office/drawing/2014/main" id="{EEC027AA-4F74-5EE2-726F-8B0F9E9E4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7637" y="5570980"/>
            <a:ext cx="640080" cy="640080"/>
          </a:xfrm>
          <a:prstGeom prst="rect">
            <a:avLst/>
          </a:prstGeom>
        </p:spPr>
      </p:pic>
      <p:pic>
        <p:nvPicPr>
          <p:cNvPr id="32" name="Graphic 31" descr="Smiling face with solid fill with solid fill">
            <a:extLst>
              <a:ext uri="{FF2B5EF4-FFF2-40B4-BE49-F238E27FC236}">
                <a16:creationId xmlns:a16="http://schemas.microsoft.com/office/drawing/2014/main" id="{D536210C-1BBE-49AC-E27C-3393538991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5517" y="6211060"/>
            <a:ext cx="640080" cy="640080"/>
          </a:xfrm>
          <a:prstGeom prst="rect">
            <a:avLst/>
          </a:prstGeom>
        </p:spPr>
      </p:pic>
      <p:pic>
        <p:nvPicPr>
          <p:cNvPr id="33" name="Graphic 32" descr="Dizzy face with solid fill with solid fill">
            <a:extLst>
              <a:ext uri="{FF2B5EF4-FFF2-40B4-BE49-F238E27FC236}">
                <a16:creationId xmlns:a16="http://schemas.microsoft.com/office/drawing/2014/main" id="{EFEE1C9D-C10C-2C9F-DF93-A417CBB9E0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7000" y="6200567"/>
            <a:ext cx="640080" cy="640080"/>
          </a:xfrm>
          <a:prstGeom prst="rect">
            <a:avLst/>
          </a:prstGeom>
        </p:spPr>
      </p:pic>
      <p:pic>
        <p:nvPicPr>
          <p:cNvPr id="34" name="Graphic 33" descr="Dizzy face with solid fill with solid fill">
            <a:extLst>
              <a:ext uri="{FF2B5EF4-FFF2-40B4-BE49-F238E27FC236}">
                <a16:creationId xmlns:a16="http://schemas.microsoft.com/office/drawing/2014/main" id="{DC625964-4109-06C2-F6A5-1111CF1F15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7000" y="5565983"/>
            <a:ext cx="640080" cy="640080"/>
          </a:xfrm>
          <a:prstGeom prst="rect">
            <a:avLst/>
          </a:prstGeom>
        </p:spPr>
      </p:pic>
      <p:pic>
        <p:nvPicPr>
          <p:cNvPr id="35" name="Graphic 34" descr="Smiling face with solid fill with solid fill">
            <a:extLst>
              <a:ext uri="{FF2B5EF4-FFF2-40B4-BE49-F238E27FC236}">
                <a16:creationId xmlns:a16="http://schemas.microsoft.com/office/drawing/2014/main" id="{2E2A5160-0D44-23E2-5B58-32A63B3DBB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7000" y="4925903"/>
            <a:ext cx="640080" cy="640080"/>
          </a:xfrm>
          <a:prstGeom prst="rect">
            <a:avLst/>
          </a:prstGeom>
        </p:spPr>
      </p:pic>
      <p:pic>
        <p:nvPicPr>
          <p:cNvPr id="36" name="Graphic 35" descr="Dizzy face with solid fill with solid fill">
            <a:extLst>
              <a:ext uri="{FF2B5EF4-FFF2-40B4-BE49-F238E27FC236}">
                <a16:creationId xmlns:a16="http://schemas.microsoft.com/office/drawing/2014/main" id="{25EF2B14-A1EE-B66C-A3B1-9E6ED9364B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7000" y="4285823"/>
            <a:ext cx="640080" cy="640080"/>
          </a:xfrm>
          <a:prstGeom prst="rect">
            <a:avLst/>
          </a:prstGeom>
        </p:spPr>
      </p:pic>
      <p:pic>
        <p:nvPicPr>
          <p:cNvPr id="37" name="Graphic 36" descr="Smiling face with solid fill with solid fill">
            <a:extLst>
              <a:ext uri="{FF2B5EF4-FFF2-40B4-BE49-F238E27FC236}">
                <a16:creationId xmlns:a16="http://schemas.microsoft.com/office/drawing/2014/main" id="{B9C614BF-8BEA-4E0D-A629-4C8BFD3923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26769" y="5056990"/>
            <a:ext cx="640080" cy="640080"/>
          </a:xfrm>
          <a:prstGeom prst="rect">
            <a:avLst/>
          </a:prstGeom>
        </p:spPr>
      </p:pic>
      <p:cxnSp>
        <p:nvCxnSpPr>
          <p:cNvPr id="39" name="Straight Arrow Connector 38">
            <a:extLst>
              <a:ext uri="{FF2B5EF4-FFF2-40B4-BE49-F238E27FC236}">
                <a16:creationId xmlns:a16="http://schemas.microsoft.com/office/drawing/2014/main" id="{353D120D-8DB0-392F-DF4D-883DC697C777}"/>
              </a:ext>
            </a:extLst>
          </p:cNvPr>
          <p:cNvCxnSpPr/>
          <p:nvPr/>
        </p:nvCxnSpPr>
        <p:spPr>
          <a:xfrm>
            <a:off x="7823963" y="5883275"/>
            <a:ext cx="3045709" cy="0"/>
          </a:xfrm>
          <a:prstGeom prst="straightConnector1">
            <a:avLst/>
          </a:prstGeom>
          <a:ln w="76200">
            <a:solidFill>
              <a:srgbClr val="758FA1"/>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Dizzy face with solid fill with solid fill">
            <a:extLst>
              <a:ext uri="{FF2B5EF4-FFF2-40B4-BE49-F238E27FC236}">
                <a16:creationId xmlns:a16="http://schemas.microsoft.com/office/drawing/2014/main" id="{BB1A84F1-B45D-E9EE-22E2-527FD185BB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7749" y="5056990"/>
            <a:ext cx="640080" cy="640080"/>
          </a:xfrm>
          <a:prstGeom prst="rect">
            <a:avLst/>
          </a:prstGeom>
        </p:spPr>
      </p:pic>
      <p:sp>
        <p:nvSpPr>
          <p:cNvPr id="41" name="TextBox 40">
            <a:extLst>
              <a:ext uri="{FF2B5EF4-FFF2-40B4-BE49-F238E27FC236}">
                <a16:creationId xmlns:a16="http://schemas.microsoft.com/office/drawing/2014/main" id="{51E636AA-65FF-C436-94AE-8A7791F46414}"/>
              </a:ext>
            </a:extLst>
          </p:cNvPr>
          <p:cNvSpPr txBox="1"/>
          <p:nvPr/>
        </p:nvSpPr>
        <p:spPr>
          <a:xfrm>
            <a:off x="7726769" y="4686119"/>
            <a:ext cx="681211" cy="369332"/>
          </a:xfrm>
          <a:prstGeom prst="rect">
            <a:avLst/>
          </a:prstGeom>
          <a:noFill/>
        </p:spPr>
        <p:txBody>
          <a:bodyPr wrap="square" rtlCol="0">
            <a:spAutoFit/>
          </a:bodyPr>
          <a:lstStyle/>
          <a:p>
            <a:r>
              <a:rPr lang="en-US" b="1" dirty="0">
                <a:latin typeface="Tw Cen MT" panose="020B0602020104020603" pitchFamily="34" charset="0"/>
              </a:rPr>
              <a:t>Only</a:t>
            </a:r>
          </a:p>
        </p:txBody>
      </p:sp>
      <p:sp>
        <p:nvSpPr>
          <p:cNvPr id="42" name="TextBox 41">
            <a:extLst>
              <a:ext uri="{FF2B5EF4-FFF2-40B4-BE49-F238E27FC236}">
                <a16:creationId xmlns:a16="http://schemas.microsoft.com/office/drawing/2014/main" id="{B7DDA18E-7118-5714-39D9-4801BEAA276A}"/>
              </a:ext>
            </a:extLst>
          </p:cNvPr>
          <p:cNvSpPr txBox="1"/>
          <p:nvPr/>
        </p:nvSpPr>
        <p:spPr>
          <a:xfrm>
            <a:off x="7551384" y="5993836"/>
            <a:ext cx="990849" cy="646331"/>
          </a:xfrm>
          <a:prstGeom prst="rect">
            <a:avLst/>
          </a:prstGeom>
          <a:noFill/>
        </p:spPr>
        <p:txBody>
          <a:bodyPr wrap="square" rtlCol="0">
            <a:spAutoFit/>
          </a:bodyPr>
          <a:lstStyle/>
          <a:p>
            <a:r>
              <a:rPr lang="en-US" b="1" dirty="0">
                <a:latin typeface="Tw Cen MT" panose="020B0602020104020603" pitchFamily="34" charset="0"/>
              </a:rPr>
              <a:t>Baseline</a:t>
            </a:r>
          </a:p>
          <a:p>
            <a:r>
              <a:rPr lang="en-US" b="1" dirty="0">
                <a:latin typeface="Tw Cen MT" panose="020B0602020104020603" pitchFamily="34" charset="0"/>
              </a:rPr>
              <a:t>Time 0</a:t>
            </a:r>
          </a:p>
        </p:txBody>
      </p:sp>
    </p:spTree>
    <p:extLst>
      <p:ext uri="{BB962C8B-B14F-4D97-AF65-F5344CB8AC3E}">
        <p14:creationId xmlns:p14="http://schemas.microsoft.com/office/powerpoint/2010/main" val="8283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6"/>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7"/>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2"/>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5"/>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6"/>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89794-3217-5C86-74AD-C20B8CAD7B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9F2A2C-1D12-07B7-F8A0-F7387FF2948F}"/>
              </a:ext>
            </a:extLst>
          </p:cNvPr>
          <p:cNvSpPr>
            <a:spLocks noGrp="1"/>
          </p:cNvSpPr>
          <p:nvPr>
            <p:ph idx="1"/>
          </p:nvPr>
        </p:nvSpPr>
        <p:spPr/>
        <p:txBody>
          <a:bodyPr>
            <a:normAutofit/>
          </a:bodyPr>
          <a:lstStyle/>
          <a:p>
            <a:pPr marL="0" indent="0" algn="ctr">
              <a:buNone/>
            </a:pPr>
            <a:endParaRPr lang="en-US" sz="4800" b="1" dirty="0">
              <a:latin typeface="Tw Cen MT" panose="020B0602020104020603" pitchFamily="34" charset="0"/>
            </a:endParaRPr>
          </a:p>
          <a:p>
            <a:pPr marL="0" indent="0" algn="ctr">
              <a:buNone/>
            </a:pPr>
            <a:r>
              <a:rPr lang="en-US" sz="5400" b="1" dirty="0">
                <a:latin typeface="Tw Cen MT" panose="020B0602020104020603" pitchFamily="34" charset="0"/>
              </a:rPr>
              <a:t>Let’s talk about survival first</a:t>
            </a:r>
          </a:p>
        </p:txBody>
      </p:sp>
      <p:pic>
        <p:nvPicPr>
          <p:cNvPr id="4" name="Picture 3" descr="A picture containing text, sign, room, gambling house&#10;&#10;Description automatically generated">
            <a:extLst>
              <a:ext uri="{FF2B5EF4-FFF2-40B4-BE49-F238E27FC236}">
                <a16:creationId xmlns:a16="http://schemas.microsoft.com/office/drawing/2014/main" id="{B02BA1D8-3333-309C-0F29-10004B75C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990859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5E7F-FA13-4DA2-A32F-5E4F199BEB31}"/>
              </a:ext>
            </a:extLst>
          </p:cNvPr>
          <p:cNvSpPr>
            <a:spLocks noGrp="1"/>
          </p:cNvSpPr>
          <p:nvPr>
            <p:ph type="title"/>
          </p:nvPr>
        </p:nvSpPr>
        <p:spPr/>
        <p:txBody>
          <a:bodyPr/>
          <a:lstStyle/>
          <a:p>
            <a:r>
              <a:rPr lang="en-US" b="1" dirty="0">
                <a:latin typeface="Tw Cen MT" panose="020B0602020104020603" pitchFamily="34" charset="0"/>
              </a:rPr>
              <a:t>Survival curves</a:t>
            </a:r>
          </a:p>
        </p:txBody>
      </p:sp>
      <p:pic>
        <p:nvPicPr>
          <p:cNvPr id="5" name="Picture 4" descr="Graphical user interface, application&#10;&#10;Description automatically generated">
            <a:extLst>
              <a:ext uri="{FF2B5EF4-FFF2-40B4-BE49-F238E27FC236}">
                <a16:creationId xmlns:a16="http://schemas.microsoft.com/office/drawing/2014/main" id="{17A76BDA-794E-42C3-975F-0B95CD3597A4}"/>
              </a:ext>
            </a:extLst>
          </p:cNvPr>
          <p:cNvPicPr>
            <a:picLocks noChangeAspect="1"/>
          </p:cNvPicPr>
          <p:nvPr/>
        </p:nvPicPr>
        <p:blipFill rotWithShape="1">
          <a:blip r:embed="rId2"/>
          <a:srcRect l="48502" t="15021" r="43161" b="51378"/>
          <a:stretch/>
        </p:blipFill>
        <p:spPr>
          <a:xfrm>
            <a:off x="1634404" y="2007554"/>
            <a:ext cx="1607532" cy="431907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632E1E06-B739-40E6-A943-51AB4E078EB5}"/>
              </a:ext>
            </a:extLst>
          </p:cNvPr>
          <p:cNvPicPr>
            <a:picLocks noChangeAspect="1"/>
          </p:cNvPicPr>
          <p:nvPr/>
        </p:nvPicPr>
        <p:blipFill rotWithShape="1">
          <a:blip r:embed="rId2"/>
          <a:srcRect l="22219" t="15021" r="74397" b="51378"/>
          <a:stretch/>
        </p:blipFill>
        <p:spPr>
          <a:xfrm>
            <a:off x="590004" y="2007554"/>
            <a:ext cx="652572" cy="431907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D1C6D5FF-0D01-4DE6-B880-D49C7B0E8FB8}"/>
              </a:ext>
            </a:extLst>
          </p:cNvPr>
          <p:cNvPicPr>
            <a:picLocks noChangeAspect="1"/>
          </p:cNvPicPr>
          <p:nvPr/>
        </p:nvPicPr>
        <p:blipFill rotWithShape="1">
          <a:blip r:embed="rId2"/>
          <a:srcRect l="22219" t="11830" r="52289" b="85696"/>
          <a:stretch/>
        </p:blipFill>
        <p:spPr>
          <a:xfrm>
            <a:off x="69323" y="1669486"/>
            <a:ext cx="4915188" cy="318017"/>
          </a:xfrm>
          <a:prstGeom prst="rect">
            <a:avLst/>
          </a:prstGeom>
        </p:spPr>
      </p:pic>
      <p:pic>
        <p:nvPicPr>
          <p:cNvPr id="9" name="Picture 8" descr="Chart, line chart&#10;&#10;Description automatically generated">
            <a:extLst>
              <a:ext uri="{FF2B5EF4-FFF2-40B4-BE49-F238E27FC236}">
                <a16:creationId xmlns:a16="http://schemas.microsoft.com/office/drawing/2014/main" id="{9A3D2C91-D36E-4B17-ABDB-647C66333EB7}"/>
              </a:ext>
            </a:extLst>
          </p:cNvPr>
          <p:cNvPicPr>
            <a:picLocks noChangeAspect="1"/>
          </p:cNvPicPr>
          <p:nvPr/>
        </p:nvPicPr>
        <p:blipFill rotWithShape="1">
          <a:blip r:embed="rId3"/>
          <a:srcRect l="22255" t="18145" r="18633" b="37143"/>
          <a:stretch/>
        </p:blipFill>
        <p:spPr>
          <a:xfrm>
            <a:off x="4424468" y="2083180"/>
            <a:ext cx="7680960" cy="3873230"/>
          </a:xfrm>
          <a:prstGeom prst="rect">
            <a:avLst/>
          </a:prstGeom>
        </p:spPr>
      </p:pic>
      <p:cxnSp>
        <p:nvCxnSpPr>
          <p:cNvPr id="11" name="Straight Arrow Connector 10">
            <a:extLst>
              <a:ext uri="{FF2B5EF4-FFF2-40B4-BE49-F238E27FC236}">
                <a16:creationId xmlns:a16="http://schemas.microsoft.com/office/drawing/2014/main" id="{84189585-EF35-4698-AC5E-81C9EBA9CC53}"/>
              </a:ext>
            </a:extLst>
          </p:cNvPr>
          <p:cNvCxnSpPr/>
          <p:nvPr/>
        </p:nvCxnSpPr>
        <p:spPr>
          <a:xfrm flipH="1">
            <a:off x="5369522" y="611892"/>
            <a:ext cx="1780673" cy="1677546"/>
          </a:xfrm>
          <a:prstGeom prst="straightConnector1">
            <a:avLst/>
          </a:prstGeom>
          <a:ln w="38100">
            <a:solidFill>
              <a:srgbClr val="D76D6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D2D5B7-F3E7-434B-9418-276433B8F267}"/>
              </a:ext>
            </a:extLst>
          </p:cNvPr>
          <p:cNvSpPr txBox="1"/>
          <p:nvPr/>
        </p:nvSpPr>
        <p:spPr>
          <a:xfrm>
            <a:off x="7207492" y="365125"/>
            <a:ext cx="1867756" cy="369332"/>
          </a:xfrm>
          <a:prstGeom prst="rect">
            <a:avLst/>
          </a:prstGeom>
          <a:noFill/>
        </p:spPr>
        <p:txBody>
          <a:bodyPr wrap="square" rtlCol="0">
            <a:spAutoFit/>
          </a:bodyPr>
          <a:lstStyle/>
          <a:p>
            <a:r>
              <a:rPr lang="en-US" dirty="0"/>
              <a:t>30 people died</a:t>
            </a:r>
          </a:p>
        </p:txBody>
      </p:sp>
      <p:cxnSp>
        <p:nvCxnSpPr>
          <p:cNvPr id="13" name="Straight Arrow Connector 12">
            <a:extLst>
              <a:ext uri="{FF2B5EF4-FFF2-40B4-BE49-F238E27FC236}">
                <a16:creationId xmlns:a16="http://schemas.microsoft.com/office/drawing/2014/main" id="{D2D1BF66-18E6-4C9B-A6C8-B44F6D51AC59}"/>
              </a:ext>
            </a:extLst>
          </p:cNvPr>
          <p:cNvCxnSpPr>
            <a:cxnSpLocks/>
          </p:cNvCxnSpPr>
          <p:nvPr/>
        </p:nvCxnSpPr>
        <p:spPr>
          <a:xfrm flipH="1">
            <a:off x="5588210" y="1330031"/>
            <a:ext cx="2017179" cy="1081972"/>
          </a:xfrm>
          <a:prstGeom prst="straightConnector1">
            <a:avLst/>
          </a:prstGeom>
          <a:ln w="38100">
            <a:solidFill>
              <a:srgbClr val="D76D6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06F7C1-4FC6-4E26-94C4-AA792DD18A1E}"/>
              </a:ext>
            </a:extLst>
          </p:cNvPr>
          <p:cNvSpPr txBox="1"/>
          <p:nvPr/>
        </p:nvSpPr>
        <p:spPr>
          <a:xfrm>
            <a:off x="7734585" y="1027906"/>
            <a:ext cx="1670671" cy="369332"/>
          </a:xfrm>
          <a:prstGeom prst="rect">
            <a:avLst/>
          </a:prstGeom>
          <a:noFill/>
        </p:spPr>
        <p:txBody>
          <a:bodyPr wrap="square" rtlCol="0">
            <a:spAutoFit/>
          </a:bodyPr>
          <a:lstStyle/>
          <a:p>
            <a:r>
              <a:rPr lang="en-US" dirty="0"/>
              <a:t>40 people died</a:t>
            </a:r>
          </a:p>
        </p:txBody>
      </p:sp>
      <p:pic>
        <p:nvPicPr>
          <p:cNvPr id="14" name="Picture 13" descr="A picture containing text, sign, room, gambling house&#10;&#10;Description automatically generated">
            <a:extLst>
              <a:ext uri="{FF2B5EF4-FFF2-40B4-BE49-F238E27FC236}">
                <a16:creationId xmlns:a16="http://schemas.microsoft.com/office/drawing/2014/main" id="{1BDE0FB0-7B99-48B2-ACC4-BF6450F72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16" name="TextBox 15">
            <a:extLst>
              <a:ext uri="{FF2B5EF4-FFF2-40B4-BE49-F238E27FC236}">
                <a16:creationId xmlns:a16="http://schemas.microsoft.com/office/drawing/2014/main" id="{3BA03D48-3657-46F8-BF27-F7F3CB7C426D}"/>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Tree>
    <p:extLst>
      <p:ext uri="{BB962C8B-B14F-4D97-AF65-F5344CB8AC3E}">
        <p14:creationId xmlns:p14="http://schemas.microsoft.com/office/powerpoint/2010/main" val="326480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9D2-F1E3-434E-A596-46391E327276}"/>
              </a:ext>
            </a:extLst>
          </p:cNvPr>
          <p:cNvSpPr>
            <a:spLocks noGrp="1"/>
          </p:cNvSpPr>
          <p:nvPr>
            <p:ph type="title"/>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47735DC0-A50E-4FE8-9D14-8ACE0A2725C3}"/>
              </a:ext>
            </a:extLst>
          </p:cNvPr>
          <p:cNvPicPr>
            <a:picLocks noChangeAspect="1"/>
          </p:cNvPicPr>
          <p:nvPr/>
        </p:nvPicPr>
        <p:blipFill rotWithShape="1">
          <a:blip r:embed="rId3"/>
          <a:srcRect l="22487" t="13133" r="28591" b="10878"/>
          <a:stretch/>
        </p:blipFill>
        <p:spPr>
          <a:xfrm>
            <a:off x="275004" y="149535"/>
            <a:ext cx="5032638" cy="521139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91376B27-2283-4457-A5A4-917DDC55B4EB}"/>
              </a:ext>
            </a:extLst>
          </p:cNvPr>
          <p:cNvPicPr>
            <a:picLocks noChangeAspect="1"/>
          </p:cNvPicPr>
          <p:nvPr/>
        </p:nvPicPr>
        <p:blipFill rotWithShape="1">
          <a:blip r:embed="rId4"/>
          <a:srcRect l="22487" t="12005" r="47972" b="85464"/>
          <a:stretch/>
        </p:blipFill>
        <p:spPr>
          <a:xfrm>
            <a:off x="433134" y="5219885"/>
            <a:ext cx="4937760" cy="282084"/>
          </a:xfrm>
          <a:prstGeom prst="rect">
            <a:avLst/>
          </a:prstGeom>
        </p:spPr>
      </p:pic>
      <p:sp>
        <p:nvSpPr>
          <p:cNvPr id="8" name="TextBox 7">
            <a:extLst>
              <a:ext uri="{FF2B5EF4-FFF2-40B4-BE49-F238E27FC236}">
                <a16:creationId xmlns:a16="http://schemas.microsoft.com/office/drawing/2014/main" id="{4629BFFA-F530-48EA-BB7A-23876AC34AC0}"/>
              </a:ext>
            </a:extLst>
          </p:cNvPr>
          <p:cNvSpPr txBox="1"/>
          <p:nvPr/>
        </p:nvSpPr>
        <p:spPr>
          <a:xfrm>
            <a:off x="6096000" y="1906278"/>
            <a:ext cx="4429913" cy="400110"/>
          </a:xfrm>
          <a:prstGeom prst="rect">
            <a:avLst/>
          </a:prstGeom>
          <a:noFill/>
        </p:spPr>
        <p:txBody>
          <a:bodyPr wrap="square" rtlCol="0">
            <a:spAutoFit/>
          </a:bodyPr>
          <a:lstStyle/>
          <a:p>
            <a:r>
              <a:rPr lang="en-US" sz="2000" dirty="0"/>
              <a:t>Proportion survived at 40=0.93</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2A7707-5108-425C-9AF4-E868FF418DB3}"/>
                  </a:ext>
                </a:extLst>
              </p:cNvPr>
              <p:cNvSpPr txBox="1"/>
              <p:nvPr/>
            </p:nvSpPr>
            <p:spPr>
              <a:xfrm>
                <a:off x="2797751" y="5501969"/>
                <a:ext cx="9038314"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𝑰𝒏𝒄𝒊𝒅𝒆𝒏𝒄𝒆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𝒑𝒓𝒐𝒑𝒐𝒓𝒕𝒊𝒐𝒏</m:t>
                      </m:r>
                      <m:r>
                        <a:rPr lang="en-US" b="1" i="1" smtClean="0">
                          <a:solidFill>
                            <a:srgbClr val="D76D6F"/>
                          </a:solidFill>
                          <a:latin typeface="Cambria Math" panose="02040503050406030204" pitchFamily="18" charset="0"/>
                        </a:rPr>
                        <m:t>(</m:t>
                      </m:r>
                      <m:r>
                        <a:rPr lang="en-US" b="1" i="1" smtClean="0">
                          <a:solidFill>
                            <a:srgbClr val="D76D6F"/>
                          </a:solidFill>
                          <a:latin typeface="Cambria Math" panose="02040503050406030204" pitchFamily="18" charset="0"/>
                        </a:rPr>
                        <m:t>𝒑</m:t>
                      </m:r>
                      <m:r>
                        <a:rPr lang="en-US" b="1" i="1" smtClean="0">
                          <a:solidFill>
                            <a:srgbClr val="D76D6F"/>
                          </a:solidFill>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𝑝𝑒𝑜𝑝𝑙𝑒</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𝑑𝑒𝑣𝑒𝑙𝑜𝑝</m:t>
                          </m:r>
                          <m:r>
                            <a:rPr lang="en-US" b="0" i="1" smtClean="0">
                              <a:latin typeface="Cambria Math" panose="02040503050406030204" pitchFamily="18" charset="0"/>
                            </a:rPr>
                            <m:t> </m:t>
                          </m:r>
                          <m:r>
                            <a:rPr lang="en-US" b="0" i="1" smtClean="0">
                              <a:latin typeface="Cambria Math" panose="02040503050406030204" pitchFamily="18" charset="0"/>
                            </a:rPr>
                            <m:t>𝑜𝑢𝑡𝑐𝑜𝑚𝑒</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𝑓𝑟𝑎𝑚𝑒</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𝑝𝑜𝑝𝑢𝑙𝑎𝑡𝑖𝑜𝑛</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r>
                            <a:rPr lang="en-US" b="0" i="1" smtClean="0">
                              <a:latin typeface="Cambria Math" panose="02040503050406030204" pitchFamily="18" charset="0"/>
                            </a:rPr>
                            <m:t> </m:t>
                          </m:r>
                          <m:r>
                            <a:rPr lang="en-US" b="0" i="1" smtClean="0">
                              <a:latin typeface="Cambria Math" panose="02040503050406030204" pitchFamily="18" charset="0"/>
                            </a:rPr>
                            <m:t>𝑑𝑢𝑟𝑖𝑛𝑔</m:t>
                          </m:r>
                          <m:r>
                            <a:rPr lang="en-US" b="0" i="1" smtClean="0">
                              <a:latin typeface="Cambria Math" panose="02040503050406030204" pitchFamily="18" charset="0"/>
                            </a:rPr>
                            <m:t> </m:t>
                          </m:r>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𝑓𝑟𝑎𝑚𝑒</m:t>
                          </m:r>
                        </m:den>
                      </m:f>
                    </m:oMath>
                  </m:oMathPara>
                </a14:m>
                <a:endParaRPr lang="en-US" dirty="0"/>
              </a:p>
            </p:txBody>
          </p:sp>
        </mc:Choice>
        <mc:Fallback xmlns="">
          <p:sp>
            <p:nvSpPr>
              <p:cNvPr id="9" name="TextBox 8">
                <a:extLst>
                  <a:ext uri="{FF2B5EF4-FFF2-40B4-BE49-F238E27FC236}">
                    <a16:creationId xmlns:a16="http://schemas.microsoft.com/office/drawing/2014/main" id="{952A7707-5108-425C-9AF4-E868FF418DB3}"/>
                  </a:ext>
                </a:extLst>
              </p:cNvPr>
              <p:cNvSpPr txBox="1">
                <a:spLocks noRot="1" noChangeAspect="1" noMove="1" noResize="1" noEditPoints="1" noAdjustHandles="1" noChangeArrowheads="1" noChangeShapeType="1" noTextEdit="1"/>
              </p:cNvSpPr>
              <p:nvPr/>
            </p:nvSpPr>
            <p:spPr>
              <a:xfrm>
                <a:off x="2797751" y="5501969"/>
                <a:ext cx="9038314" cy="66749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941E690-4929-4795-B1D3-C6FCEE118A1C}"/>
              </a:ext>
            </a:extLst>
          </p:cNvPr>
          <p:cNvSpPr txBox="1"/>
          <p:nvPr/>
        </p:nvSpPr>
        <p:spPr>
          <a:xfrm>
            <a:off x="3068626" y="6169459"/>
            <a:ext cx="5222850" cy="400110"/>
          </a:xfrm>
          <a:prstGeom prst="rect">
            <a:avLst/>
          </a:prstGeom>
          <a:noFill/>
        </p:spPr>
        <p:txBody>
          <a:bodyPr wrap="square" rtlCol="0">
            <a:spAutoFit/>
          </a:bodyPr>
          <a:lstStyle/>
          <a:p>
            <a:r>
              <a:rPr lang="en-US" sz="2000" dirty="0"/>
              <a:t>Ranges between 0 to 1 (probability)</a:t>
            </a:r>
          </a:p>
        </p:txBody>
      </p:sp>
      <p:sp>
        <p:nvSpPr>
          <p:cNvPr id="11" name="TextBox 10">
            <a:extLst>
              <a:ext uri="{FF2B5EF4-FFF2-40B4-BE49-F238E27FC236}">
                <a16:creationId xmlns:a16="http://schemas.microsoft.com/office/drawing/2014/main" id="{C6465695-8289-4F9F-AE6B-9F52E26CD379}"/>
              </a:ext>
            </a:extLst>
          </p:cNvPr>
          <p:cNvSpPr txBox="1"/>
          <p:nvPr/>
        </p:nvSpPr>
        <p:spPr>
          <a:xfrm>
            <a:off x="6095999" y="2649945"/>
            <a:ext cx="4567417" cy="400110"/>
          </a:xfrm>
          <a:prstGeom prst="rect">
            <a:avLst/>
          </a:prstGeom>
          <a:noFill/>
        </p:spPr>
        <p:txBody>
          <a:bodyPr wrap="square" rtlCol="0">
            <a:spAutoFit/>
          </a:bodyPr>
          <a:lstStyle/>
          <a:p>
            <a:r>
              <a:rPr lang="en-US" sz="2000" dirty="0"/>
              <a:t>Proportion died at 40=1-0.93=0.07</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B9D05B-8778-4659-BABE-0FEB0528317D}"/>
                  </a:ext>
                </a:extLst>
              </p:cNvPr>
              <p:cNvSpPr txBox="1"/>
              <p:nvPr/>
            </p:nvSpPr>
            <p:spPr>
              <a:xfrm>
                <a:off x="6095999" y="3042002"/>
                <a:ext cx="4024277" cy="566502"/>
              </a:xfrm>
              <a:prstGeom prst="rect">
                <a:avLst/>
              </a:prstGeom>
              <a:noFill/>
            </p:spPr>
            <p:txBody>
              <a:bodyPr wrap="square" rtlCol="0">
                <a:spAutoFit/>
              </a:bodyPr>
              <a:lstStyle/>
              <a:p>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(30+40)</m:t>
                        </m:r>
                      </m:num>
                      <m:den>
                        <m:r>
                          <a:rPr lang="en-US" sz="2000" b="0" i="1" smtClean="0">
                            <a:latin typeface="Cambria Math" panose="02040503050406030204" pitchFamily="18" charset="0"/>
                          </a:rPr>
                          <m:t>1,000</m:t>
                        </m:r>
                      </m:den>
                    </m:f>
                  </m:oMath>
                </a14:m>
                <a:r>
                  <a:rPr lang="en-US" sz="2000" dirty="0"/>
                  <a:t>=0.07</a:t>
                </a:r>
              </a:p>
            </p:txBody>
          </p:sp>
        </mc:Choice>
        <mc:Fallback xmlns="">
          <p:sp>
            <p:nvSpPr>
              <p:cNvPr id="12" name="TextBox 11">
                <a:extLst>
                  <a:ext uri="{FF2B5EF4-FFF2-40B4-BE49-F238E27FC236}">
                    <a16:creationId xmlns:a16="http://schemas.microsoft.com/office/drawing/2014/main" id="{3BB9D05B-8778-4659-BABE-0FEB0528317D}"/>
                  </a:ext>
                </a:extLst>
              </p:cNvPr>
              <p:cNvSpPr txBox="1">
                <a:spLocks noRot="1" noChangeAspect="1" noMove="1" noResize="1" noEditPoints="1" noAdjustHandles="1" noChangeArrowheads="1" noChangeShapeType="1" noTextEdit="1"/>
              </p:cNvSpPr>
              <p:nvPr/>
            </p:nvSpPr>
            <p:spPr>
              <a:xfrm>
                <a:off x="6095999" y="3042002"/>
                <a:ext cx="4024277" cy="566502"/>
              </a:xfrm>
              <a:prstGeom prst="rect">
                <a:avLst/>
              </a:prstGeom>
              <a:blipFill>
                <a:blip r:embed="rId6"/>
                <a:stretch>
                  <a:fillRect b="-3226"/>
                </a:stretch>
              </a:blipFill>
            </p:spPr>
            <p:txBody>
              <a:bodyPr/>
              <a:lstStyle/>
              <a:p>
                <a:r>
                  <a:rPr lang="en-US">
                    <a:noFill/>
                  </a:rPr>
                  <a:t> </a:t>
                </a:r>
              </a:p>
            </p:txBody>
          </p:sp>
        </mc:Fallback>
      </mc:AlternateContent>
      <p:pic>
        <p:nvPicPr>
          <p:cNvPr id="13" name="Picture 12" descr="A picture containing text, sign, room, gambling house&#10;&#10;Description automatically generated">
            <a:extLst>
              <a:ext uri="{FF2B5EF4-FFF2-40B4-BE49-F238E27FC236}">
                <a16:creationId xmlns:a16="http://schemas.microsoft.com/office/drawing/2014/main" id="{CD3D8DDC-2B74-4DF4-AC9E-A04AA782D8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14" name="TextBox 13">
            <a:extLst>
              <a:ext uri="{FF2B5EF4-FFF2-40B4-BE49-F238E27FC236}">
                <a16:creationId xmlns:a16="http://schemas.microsoft.com/office/drawing/2014/main" id="{3D70A887-15D2-4B42-A79E-9D83C1F5D2B5}"/>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Tree>
    <p:extLst>
      <p:ext uri="{BB962C8B-B14F-4D97-AF65-F5344CB8AC3E}">
        <p14:creationId xmlns:p14="http://schemas.microsoft.com/office/powerpoint/2010/main" val="164212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E256-A30A-4015-FD14-A015676A0C7A}"/>
              </a:ext>
            </a:extLst>
          </p:cNvPr>
          <p:cNvSpPr>
            <a:spLocks noGrp="1"/>
          </p:cNvSpPr>
          <p:nvPr>
            <p:ph type="title"/>
          </p:nvPr>
        </p:nvSpPr>
        <p:spPr/>
        <p:txBody>
          <a:bodyPr/>
          <a:lstStyle/>
          <a:p>
            <a:r>
              <a:rPr lang="en-US" b="1" dirty="0">
                <a:latin typeface="Tw Cen MT" panose="020B0602020104020603" pitchFamily="34" charset="0"/>
              </a:rPr>
              <a:t>Assumptions to calculate incidence proportion/cumulative incidence/risk</a:t>
            </a:r>
          </a:p>
        </p:txBody>
      </p:sp>
      <p:sp>
        <p:nvSpPr>
          <p:cNvPr id="3" name="Content Placeholder 2">
            <a:extLst>
              <a:ext uri="{FF2B5EF4-FFF2-40B4-BE49-F238E27FC236}">
                <a16:creationId xmlns:a16="http://schemas.microsoft.com/office/drawing/2014/main" id="{98B6047C-1362-01E8-3F08-262C22DAE55C}"/>
              </a:ext>
            </a:extLst>
          </p:cNvPr>
          <p:cNvSpPr>
            <a:spLocks noGrp="1"/>
          </p:cNvSpPr>
          <p:nvPr>
            <p:ph idx="1"/>
          </p:nvPr>
        </p:nvSpPr>
        <p:spPr/>
        <p:txBody>
          <a:bodyPr/>
          <a:lstStyle/>
          <a:p>
            <a:r>
              <a:rPr lang="en-US" dirty="0"/>
              <a:t>Everyone complete the follow-up</a:t>
            </a:r>
          </a:p>
          <a:p>
            <a:pPr lvl="1"/>
            <a:r>
              <a:rPr lang="en-US" dirty="0"/>
              <a:t>No one is lost to follow-up</a:t>
            </a:r>
          </a:p>
          <a:p>
            <a:r>
              <a:rPr lang="en-US" dirty="0"/>
              <a:t>No competing events</a:t>
            </a:r>
          </a:p>
          <a:p>
            <a:r>
              <a:rPr lang="en-US" dirty="0"/>
              <a:t>Events (death in this case) occur at the end of every interval</a:t>
            </a:r>
          </a:p>
        </p:txBody>
      </p:sp>
      <p:pic>
        <p:nvPicPr>
          <p:cNvPr id="4" name="Picture 3" descr="Chart&#10;&#10;Description automatically generated">
            <a:extLst>
              <a:ext uri="{FF2B5EF4-FFF2-40B4-BE49-F238E27FC236}">
                <a16:creationId xmlns:a16="http://schemas.microsoft.com/office/drawing/2014/main" id="{0322C448-03B5-FA7E-0F1B-A34CAFFFC59D}"/>
              </a:ext>
            </a:extLst>
          </p:cNvPr>
          <p:cNvPicPr>
            <a:picLocks noChangeAspect="1"/>
          </p:cNvPicPr>
          <p:nvPr/>
        </p:nvPicPr>
        <p:blipFill rotWithShape="1">
          <a:blip r:embed="rId2"/>
          <a:srcRect l="22487" t="13133" r="28591" b="10878"/>
          <a:stretch/>
        </p:blipFill>
        <p:spPr>
          <a:xfrm>
            <a:off x="941896" y="3922680"/>
            <a:ext cx="2834640" cy="2935320"/>
          </a:xfrm>
          <a:prstGeom prst="rect">
            <a:avLst/>
          </a:prstGeom>
        </p:spPr>
      </p:pic>
      <p:cxnSp>
        <p:nvCxnSpPr>
          <p:cNvPr id="6" name="Straight Arrow Connector 5">
            <a:extLst>
              <a:ext uri="{FF2B5EF4-FFF2-40B4-BE49-F238E27FC236}">
                <a16:creationId xmlns:a16="http://schemas.microsoft.com/office/drawing/2014/main" id="{751EE2C7-C35D-E6E8-B994-6F49700FD200}"/>
              </a:ext>
            </a:extLst>
          </p:cNvPr>
          <p:cNvCxnSpPr/>
          <p:nvPr/>
        </p:nvCxnSpPr>
        <p:spPr>
          <a:xfrm flipH="1">
            <a:off x="1574418" y="4042578"/>
            <a:ext cx="3162587" cy="0"/>
          </a:xfrm>
          <a:prstGeom prst="straightConnector1">
            <a:avLst/>
          </a:prstGeom>
          <a:ln w="12700">
            <a:solidFill>
              <a:srgbClr val="D76D6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FE2EC5E-073F-78BD-C887-8AAA7F8E7D1D}"/>
              </a:ext>
            </a:extLst>
          </p:cNvPr>
          <p:cNvSpPr txBox="1"/>
          <p:nvPr/>
        </p:nvSpPr>
        <p:spPr>
          <a:xfrm>
            <a:off x="4737005" y="3719412"/>
            <a:ext cx="7113359" cy="646331"/>
          </a:xfrm>
          <a:prstGeom prst="rect">
            <a:avLst/>
          </a:prstGeom>
          <a:noFill/>
        </p:spPr>
        <p:txBody>
          <a:bodyPr wrap="square" rtlCol="0">
            <a:spAutoFit/>
          </a:bodyPr>
          <a:lstStyle/>
          <a:p>
            <a:r>
              <a:rPr lang="en-US" b="1" dirty="0">
                <a:latin typeface="Tw Cen MT" panose="020B0602020104020603" pitchFamily="34" charset="0"/>
              </a:rPr>
              <a:t>For incidence proportion at age 40 we assume all 30 deaths occurred at the last possible moment in the interval 30-35</a:t>
            </a:r>
          </a:p>
        </p:txBody>
      </p:sp>
      <p:cxnSp>
        <p:nvCxnSpPr>
          <p:cNvPr id="8" name="Straight Arrow Connector 7">
            <a:extLst>
              <a:ext uri="{FF2B5EF4-FFF2-40B4-BE49-F238E27FC236}">
                <a16:creationId xmlns:a16="http://schemas.microsoft.com/office/drawing/2014/main" id="{7FABAF8F-74B5-7A58-D627-D1AA063C9047}"/>
              </a:ext>
            </a:extLst>
          </p:cNvPr>
          <p:cNvCxnSpPr>
            <a:cxnSpLocks/>
          </p:cNvCxnSpPr>
          <p:nvPr/>
        </p:nvCxnSpPr>
        <p:spPr>
          <a:xfrm flipH="1" flipV="1">
            <a:off x="1760048" y="4127858"/>
            <a:ext cx="2976957" cy="746650"/>
          </a:xfrm>
          <a:prstGeom prst="straightConnector1">
            <a:avLst/>
          </a:prstGeom>
          <a:ln w="12700">
            <a:solidFill>
              <a:srgbClr val="D76D6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C618D1-7BCF-C4FF-244D-6A36E587C548}"/>
              </a:ext>
            </a:extLst>
          </p:cNvPr>
          <p:cNvSpPr txBox="1"/>
          <p:nvPr/>
        </p:nvSpPr>
        <p:spPr>
          <a:xfrm>
            <a:off x="4737005" y="4551342"/>
            <a:ext cx="7113359" cy="646331"/>
          </a:xfrm>
          <a:prstGeom prst="rect">
            <a:avLst/>
          </a:prstGeom>
          <a:noFill/>
        </p:spPr>
        <p:txBody>
          <a:bodyPr wrap="square" rtlCol="0">
            <a:spAutoFit/>
          </a:bodyPr>
          <a:lstStyle/>
          <a:p>
            <a:r>
              <a:rPr lang="en-US" b="1" dirty="0">
                <a:latin typeface="Tw Cen MT" panose="020B0602020104020603" pitchFamily="34" charset="0"/>
              </a:rPr>
              <a:t>We also assume all 40 deaths occurred at the last possible moment in the interval 35-40</a:t>
            </a:r>
          </a:p>
        </p:txBody>
      </p:sp>
      <p:pic>
        <p:nvPicPr>
          <p:cNvPr id="12" name="Picture 11" descr="A picture containing text, sign, room, gambling house&#10;&#10;Description automatically generated">
            <a:extLst>
              <a:ext uri="{FF2B5EF4-FFF2-40B4-BE49-F238E27FC236}">
                <a16:creationId xmlns:a16="http://schemas.microsoft.com/office/drawing/2014/main" id="{C14390CB-739B-6ED6-C5F0-9052240AB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97127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CEEA-FC88-4473-938D-7D94A53A9058}"/>
              </a:ext>
            </a:extLst>
          </p:cNvPr>
          <p:cNvSpPr>
            <a:spLocks noGrp="1"/>
          </p:cNvSpPr>
          <p:nvPr>
            <p:ph type="title"/>
          </p:nvPr>
        </p:nvSpPr>
        <p:spPr/>
        <p:txBody>
          <a:bodyPr>
            <a:normAutofit/>
          </a:bodyPr>
          <a:lstStyle/>
          <a:p>
            <a:r>
              <a:rPr lang="en-GB" sz="4000" b="1" dirty="0">
                <a:effectLst/>
                <a:latin typeface="Tw Cen MT" panose="020B0602020104020603" pitchFamily="34" charset="0"/>
                <a:ea typeface="Times New Roman" panose="02020603050405020304" pitchFamily="18" charset="0"/>
              </a:rPr>
              <a:t>LECTURE </a:t>
            </a:r>
            <a:r>
              <a:rPr lang="en-US" sz="4000" b="1" dirty="0">
                <a:effectLst/>
                <a:latin typeface="Tw Cen MT" panose="020B0602020104020603" pitchFamily="34" charset="0"/>
                <a:ea typeface="Times New Roman" panose="02020603050405020304" pitchFamily="18" charset="0"/>
              </a:rPr>
              <a:t> LEARNING OUTCOMES OF EACH OF THE DIDACTIC SESSIONS</a:t>
            </a:r>
            <a:endParaRPr lang="en-US" sz="4000" dirty="0">
              <a:latin typeface="Tw Cen MT" panose="020B0602020104020603" pitchFamily="34" charset="0"/>
            </a:endParaRPr>
          </a:p>
        </p:txBody>
      </p:sp>
      <p:sp>
        <p:nvSpPr>
          <p:cNvPr id="3" name="Content Placeholder 2">
            <a:extLst>
              <a:ext uri="{FF2B5EF4-FFF2-40B4-BE49-F238E27FC236}">
                <a16:creationId xmlns:a16="http://schemas.microsoft.com/office/drawing/2014/main" id="{C48EBCF3-9263-43D3-96BA-CF39CC27EE58}"/>
              </a:ext>
            </a:extLst>
          </p:cNvPr>
          <p:cNvSpPr>
            <a:spLocks noGrp="1"/>
          </p:cNvSpPr>
          <p:nvPr>
            <p:ph idx="1"/>
          </p:nvPr>
        </p:nvSpPr>
        <p:spPr/>
        <p:txBody>
          <a:bodyPr>
            <a:noAutofit/>
          </a:bodyPr>
          <a:lstStyle/>
          <a:p>
            <a:pPr marL="0" marR="0">
              <a:spcBef>
                <a:spcPts val="0"/>
              </a:spcBef>
              <a:spcAft>
                <a:spcPts val="0"/>
              </a:spcAft>
            </a:pPr>
            <a:r>
              <a:rPr lang="en-US" sz="2400" b="1" dirty="0">
                <a:effectLst/>
                <a:ea typeface="MS Mincho" panose="02020609040205080304" pitchFamily="49" charset="-128"/>
                <a:cs typeface="Times New Roman" panose="02020603050405020304" pitchFamily="18" charset="0"/>
              </a:rPr>
              <a:t>REFERENCE</a:t>
            </a:r>
            <a:r>
              <a:rPr lang="en-US" sz="2400" dirty="0">
                <a:effectLst/>
                <a:ea typeface="MS Mincho" panose="02020609040205080304" pitchFamily="49" charset="-128"/>
                <a:cs typeface="Times New Roman" panose="02020603050405020304" pitchFamily="18" charset="0"/>
              </a:rPr>
              <a:t>:</a:t>
            </a:r>
          </a:p>
          <a:p>
            <a:pPr marL="0" marR="0">
              <a:spcBef>
                <a:spcPts val="0"/>
              </a:spcBef>
              <a:spcAft>
                <a:spcPts val="0"/>
              </a:spcAft>
              <a:buSzPct val="69000"/>
            </a:pPr>
            <a:r>
              <a:rPr lang="en-US" sz="2000" b="0" i="0" dirty="0">
                <a:solidFill>
                  <a:srgbClr val="333333"/>
                </a:solidFill>
                <a:effectLst/>
              </a:rPr>
              <a:t>Miguel A. </a:t>
            </a:r>
            <a:r>
              <a:rPr lang="en-US" sz="2000" b="0" i="0" dirty="0" err="1">
                <a:solidFill>
                  <a:srgbClr val="333333"/>
                </a:solidFill>
                <a:effectLst/>
              </a:rPr>
              <a:t>Hernán</a:t>
            </a:r>
            <a:r>
              <a:rPr lang="en-US" sz="2000" b="0" i="0" dirty="0">
                <a:solidFill>
                  <a:srgbClr val="333333"/>
                </a:solidFill>
                <a:effectLst/>
              </a:rPr>
              <a:t>, John Hsu &amp; Brian Healy (2019) A Second Chance to Get Causal Inference Right: A Classification of Data Science Tasks, CHANCE, 32:1, 42-49, DOI: </a:t>
            </a:r>
            <a:r>
              <a:rPr lang="en-US" sz="2000" b="0" i="0" dirty="0">
                <a:solidFill>
                  <a:srgbClr val="333333"/>
                </a:solidFill>
                <a:effectLst/>
                <a:hlinkClick r:id="rId2"/>
              </a:rPr>
              <a:t>10.1080/09332480.2019.1579578</a:t>
            </a:r>
            <a:endParaRPr lang="en-US" sz="2000" b="0" i="0" dirty="0">
              <a:solidFill>
                <a:srgbClr val="333333"/>
              </a:solidFill>
              <a:effectLst/>
            </a:endParaRPr>
          </a:p>
          <a:p>
            <a:pPr marL="0">
              <a:spcBef>
                <a:spcPts val="0"/>
              </a:spcBef>
              <a:buSzPct val="69000"/>
            </a:pPr>
            <a:r>
              <a:rPr lang="en-US" sz="2000" dirty="0">
                <a:solidFill>
                  <a:srgbClr val="333333"/>
                </a:solidFill>
                <a:ea typeface="MS Mincho" panose="02020609040205080304" pitchFamily="49" charset="-128"/>
                <a:cs typeface="Times New Roman" panose="02020603050405020304" pitchFamily="18" charset="0"/>
              </a:rPr>
              <a:t>P. 41 in </a:t>
            </a:r>
            <a:r>
              <a:rPr lang="en-US" sz="2000" dirty="0" err="1"/>
              <a:t>Westreich</a:t>
            </a:r>
            <a:r>
              <a:rPr lang="en-US" sz="2000" dirty="0"/>
              <a:t>, Daniel. Epidemiology by Design. Oxford University Press. Kindle Edition </a:t>
            </a:r>
          </a:p>
          <a:p>
            <a:pPr marL="0">
              <a:spcBef>
                <a:spcPts val="0"/>
              </a:spcBef>
              <a:buSzPct val="69000"/>
            </a:pPr>
            <a:r>
              <a:rPr lang="en-US" sz="2000" b="0" i="0" dirty="0">
                <a:solidFill>
                  <a:srgbClr val="333333"/>
                </a:solidFill>
                <a:ea typeface="MS Mincho" panose="02020609040205080304" pitchFamily="49" charset="-128"/>
                <a:cs typeface="Times New Roman" panose="02020603050405020304" pitchFamily="18" charset="0"/>
              </a:rPr>
              <a:t>Chapter 1 in </a:t>
            </a:r>
            <a:r>
              <a:rPr lang="en-US" sz="2000" dirty="0" err="1"/>
              <a:t>Westreich</a:t>
            </a:r>
            <a:r>
              <a:rPr lang="en-US" sz="2000" dirty="0"/>
              <a:t>, Daniel. Epidemiology by Design. Oxford University Press. Kindle Edition</a:t>
            </a:r>
          </a:p>
          <a:p>
            <a:pPr marL="0">
              <a:spcBef>
                <a:spcPts val="0"/>
              </a:spcBef>
              <a:buSzPct val="69000"/>
            </a:pPr>
            <a:r>
              <a:rPr lang="en-US" sz="2000" dirty="0"/>
              <a:t>Chapters 1 and 2 in Epidemiology an Introduction by Kenneth Rothman </a:t>
            </a:r>
          </a:p>
          <a:p>
            <a:pPr marL="0">
              <a:spcBef>
                <a:spcPts val="0"/>
              </a:spcBef>
              <a:buSzPct val="69000"/>
            </a:pPr>
            <a:r>
              <a:rPr lang="en-US" sz="2000" dirty="0"/>
              <a:t>P38-56 of chapter 4 in Epidemiology an Introduction by Kenneth Rothman</a:t>
            </a:r>
          </a:p>
          <a:p>
            <a:pPr marL="0">
              <a:spcBef>
                <a:spcPts val="0"/>
              </a:spcBef>
              <a:buSzPct val="69000"/>
            </a:pPr>
            <a:r>
              <a:rPr lang="en-US" sz="2000" dirty="0">
                <a:effectLst/>
                <a:ea typeface="Times New Roman" panose="02020603050405020304" pitchFamily="18" charset="0"/>
              </a:rPr>
              <a:t>Section 1.3 of </a:t>
            </a:r>
            <a:r>
              <a:rPr lang="en-US" sz="2000" dirty="0">
                <a:ea typeface="Times New Roman" panose="02020603050405020304" pitchFamily="18" charset="0"/>
              </a:rPr>
              <a:t>Chapter 1 in Oral Epidemiology A Textbook on Oral Health Conditions, Research Topics and Methods</a:t>
            </a:r>
            <a:endParaRPr lang="en-US" sz="2000" dirty="0">
              <a:effectLst/>
              <a:ea typeface="Times New Roman" panose="02020603050405020304" pitchFamily="18" charset="0"/>
            </a:endParaRPr>
          </a:p>
          <a:p>
            <a:pPr marL="0" marR="0" indent="0">
              <a:spcBef>
                <a:spcPts val="0"/>
              </a:spcBef>
              <a:spcAft>
                <a:spcPts val="0"/>
              </a:spcAft>
              <a:buNone/>
            </a:pPr>
            <a:endParaRPr lang="en-US" sz="2400" dirty="0">
              <a:effectLst/>
              <a:ea typeface="Times New Roman" panose="02020603050405020304" pitchFamily="18" charset="0"/>
              <a:cs typeface="Times New Roman" panose="02020603050405020304" pitchFamily="18" charset="0"/>
            </a:endParaRPr>
          </a:p>
          <a:p>
            <a:pPr marL="0" marR="0">
              <a:spcBef>
                <a:spcPts val="0"/>
              </a:spcBef>
              <a:spcAft>
                <a:spcPts val="0"/>
              </a:spcAft>
            </a:pPr>
            <a:r>
              <a:rPr lang="en-GB" sz="2400" b="1" dirty="0">
                <a:effectLst/>
                <a:ea typeface="Times New Roman" panose="02020603050405020304" pitchFamily="18" charset="0"/>
                <a:cs typeface="Times New Roman" panose="02020603050405020304" pitchFamily="18" charset="0"/>
              </a:rPr>
              <a:t>LECTURE LEARNING OUTCOMES: </a:t>
            </a:r>
            <a:endParaRPr lang="en-US" sz="2400" dirty="0">
              <a:effectLst/>
              <a:ea typeface="Times New Roman" panose="02020603050405020304" pitchFamily="18" charset="0"/>
              <a:cs typeface="Times New Roman" panose="02020603050405020304" pitchFamily="18" charset="0"/>
            </a:endParaRPr>
          </a:p>
          <a:p>
            <a:pPr marL="342900" marR="0" lvl="0" indent="-342900" rtl="0">
              <a:lnSpc>
                <a:spcPct val="100000"/>
              </a:lnSpc>
              <a:spcBef>
                <a:spcPts val="5"/>
              </a:spcBef>
              <a:spcAft>
                <a:spcPts val="0"/>
              </a:spcAft>
              <a:buSzPts val="1100"/>
              <a:buFont typeface="Symbol" panose="05050102010706020507" pitchFamily="18" charset="2"/>
              <a:buChar char=""/>
              <a:tabLst>
                <a:tab pos="520065" algn="l"/>
                <a:tab pos="520700" algn="l"/>
              </a:tabLst>
            </a:pPr>
            <a:r>
              <a:rPr lang="en-US" sz="2400" dirty="0"/>
              <a:t>Define epidemiology.</a:t>
            </a:r>
          </a:p>
          <a:p>
            <a:pPr marL="342900" marR="0" lvl="0" indent="-342900">
              <a:lnSpc>
                <a:spcPct val="100000"/>
              </a:lnSpc>
              <a:spcBef>
                <a:spcPts val="5"/>
              </a:spcBef>
              <a:spcAft>
                <a:spcPts val="0"/>
              </a:spcAft>
              <a:buSzPts val="1100"/>
              <a:buFont typeface="Symbol" panose="05050102010706020507" pitchFamily="18" charset="2"/>
              <a:buChar char=""/>
              <a:tabLst>
                <a:tab pos="520065" algn="l"/>
                <a:tab pos="520700" algn="l"/>
              </a:tabLst>
            </a:pPr>
            <a:r>
              <a:rPr lang="en-US" sz="2400" dirty="0"/>
              <a:t>Differentiate between descriptive, predictive, and causal epidemiology.</a:t>
            </a:r>
          </a:p>
          <a:p>
            <a:pPr marL="342900" marR="0" lvl="0" indent="-342900">
              <a:lnSpc>
                <a:spcPct val="100000"/>
              </a:lnSpc>
              <a:spcBef>
                <a:spcPts val="0"/>
              </a:spcBef>
              <a:spcAft>
                <a:spcPts val="0"/>
              </a:spcAft>
              <a:buSzPts val="1100"/>
              <a:buFont typeface="Symbol" panose="05050102010706020507" pitchFamily="18" charset="2"/>
              <a:buChar char=""/>
              <a:tabLst>
                <a:tab pos="520065" algn="l"/>
                <a:tab pos="520700" algn="l"/>
              </a:tabLst>
            </a:pPr>
            <a:r>
              <a:rPr lang="en-US" sz="2400" dirty="0"/>
              <a:t>Differentiate between prevalence and incidence.</a:t>
            </a:r>
          </a:p>
        </p:txBody>
      </p:sp>
      <p:pic>
        <p:nvPicPr>
          <p:cNvPr id="5" name="Picture 4" descr="A picture containing text, sign, room, gambling house&#10;&#10;Description automatically generated">
            <a:extLst>
              <a:ext uri="{FF2B5EF4-FFF2-40B4-BE49-F238E27FC236}">
                <a16:creationId xmlns:a16="http://schemas.microsoft.com/office/drawing/2014/main" id="{622D4A6D-5D31-499C-AB08-49222A282B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972349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347E-449F-402A-8471-89C80F5EE0DF}"/>
              </a:ext>
            </a:extLst>
          </p:cNvPr>
          <p:cNvSpPr>
            <a:spLocks noGrp="1"/>
          </p:cNvSpPr>
          <p:nvPr>
            <p:ph type="title"/>
          </p:nvPr>
        </p:nvSpPr>
        <p:spPr/>
        <p:txBody>
          <a:bodyPr/>
          <a:lstStyle/>
          <a:p>
            <a:r>
              <a:rPr lang="en-US" b="1" dirty="0">
                <a:latin typeface="Tw Cen MT" panose="020B0602020104020603" pitchFamily="34" charset="0"/>
              </a:rPr>
              <a:t>Incidence proportion and survival</a:t>
            </a:r>
          </a:p>
        </p:txBody>
      </p:sp>
      <p:sp>
        <p:nvSpPr>
          <p:cNvPr id="3" name="Content Placeholder 2">
            <a:extLst>
              <a:ext uri="{FF2B5EF4-FFF2-40B4-BE49-F238E27FC236}">
                <a16:creationId xmlns:a16="http://schemas.microsoft.com/office/drawing/2014/main" id="{E4790674-F8E6-4229-9A05-790AA10A631E}"/>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83230088-D747-4B7C-8BE2-FC12BE1A6C70}"/>
              </a:ext>
            </a:extLst>
          </p:cNvPr>
          <p:cNvPicPr>
            <a:picLocks noChangeAspect="1"/>
          </p:cNvPicPr>
          <p:nvPr/>
        </p:nvPicPr>
        <p:blipFill rotWithShape="1">
          <a:blip r:embed="rId2"/>
          <a:srcRect l="22286" t="56742" r="19167" b="13985"/>
          <a:stretch/>
        </p:blipFill>
        <p:spPr>
          <a:xfrm>
            <a:off x="335280" y="1508760"/>
            <a:ext cx="11521440" cy="3840480"/>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446907B4-6F39-482C-8187-5328F7B03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8" name="TextBox 7">
            <a:extLst>
              <a:ext uri="{FF2B5EF4-FFF2-40B4-BE49-F238E27FC236}">
                <a16:creationId xmlns:a16="http://schemas.microsoft.com/office/drawing/2014/main" id="{476233E2-BDD4-44CE-8D04-9DC46F4C8D09}"/>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
        <p:nvSpPr>
          <p:cNvPr id="4" name="TextBox 3">
            <a:extLst>
              <a:ext uri="{FF2B5EF4-FFF2-40B4-BE49-F238E27FC236}">
                <a16:creationId xmlns:a16="http://schemas.microsoft.com/office/drawing/2014/main" id="{32FAEF0B-701E-17CC-656B-8C18CEDC6635}"/>
              </a:ext>
            </a:extLst>
          </p:cNvPr>
          <p:cNvSpPr txBox="1"/>
          <p:nvPr/>
        </p:nvSpPr>
        <p:spPr>
          <a:xfrm>
            <a:off x="649935" y="5439936"/>
            <a:ext cx="11521440" cy="646331"/>
          </a:xfrm>
          <a:prstGeom prst="rect">
            <a:avLst/>
          </a:prstGeom>
          <a:noFill/>
        </p:spPr>
        <p:txBody>
          <a:bodyPr wrap="square" rtlCol="0">
            <a:spAutoFit/>
          </a:bodyPr>
          <a:lstStyle/>
          <a:p>
            <a:pPr algn="ctr"/>
            <a:r>
              <a:rPr lang="en-US" b="1" dirty="0">
                <a:latin typeface="Tw Cen MT" panose="020B0602020104020603" pitchFamily="34" charset="0"/>
              </a:rPr>
              <a:t>The time matters</a:t>
            </a:r>
          </a:p>
          <a:p>
            <a:r>
              <a:rPr lang="en-US" b="1" dirty="0">
                <a:latin typeface="Tw Cen MT" panose="020B0602020104020603" pitchFamily="34" charset="0"/>
              </a:rPr>
              <a:t>All of these populations share the same risk at 40 years but have different survival curves through age 35 (risk at 35) </a:t>
            </a:r>
          </a:p>
        </p:txBody>
      </p:sp>
    </p:spTree>
    <p:extLst>
      <p:ext uri="{BB962C8B-B14F-4D97-AF65-F5344CB8AC3E}">
        <p14:creationId xmlns:p14="http://schemas.microsoft.com/office/powerpoint/2010/main" val="217391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CC66-7C7E-4D35-8CC2-4703D706B63B}"/>
              </a:ext>
            </a:extLst>
          </p:cNvPr>
          <p:cNvSpPr>
            <a:spLocks noGrp="1"/>
          </p:cNvSpPr>
          <p:nvPr>
            <p:ph type="title"/>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BB0C18BA-9828-45A3-A310-5EB62546C49C}"/>
              </a:ext>
            </a:extLst>
          </p:cNvPr>
          <p:cNvPicPr>
            <a:picLocks noChangeAspect="1"/>
          </p:cNvPicPr>
          <p:nvPr/>
        </p:nvPicPr>
        <p:blipFill rotWithShape="1">
          <a:blip r:embed="rId2"/>
          <a:srcRect l="22620" t="28772" r="38415" b="10977"/>
          <a:stretch/>
        </p:blipFill>
        <p:spPr>
          <a:xfrm>
            <a:off x="611546" y="803962"/>
            <a:ext cx="5212080" cy="5373001"/>
          </a:xfrm>
          <a:prstGeom prst="rect">
            <a:avLst/>
          </a:prstGeom>
        </p:spPr>
      </p:pic>
      <p:pic>
        <p:nvPicPr>
          <p:cNvPr id="8" name="Picture 7" descr="Graphical user interface, text, application, Word&#10;&#10;Description automatically generated">
            <a:extLst>
              <a:ext uri="{FF2B5EF4-FFF2-40B4-BE49-F238E27FC236}">
                <a16:creationId xmlns:a16="http://schemas.microsoft.com/office/drawing/2014/main" id="{63F662C4-05E1-43E5-9C2A-68F87F3DA1BC}"/>
              </a:ext>
            </a:extLst>
          </p:cNvPr>
          <p:cNvPicPr>
            <a:picLocks noChangeAspect="1"/>
          </p:cNvPicPr>
          <p:nvPr/>
        </p:nvPicPr>
        <p:blipFill rotWithShape="1">
          <a:blip r:embed="rId3"/>
          <a:srcRect l="22086" t="11530" r="50000" b="85764"/>
          <a:stretch/>
        </p:blipFill>
        <p:spPr>
          <a:xfrm>
            <a:off x="1205564" y="6173132"/>
            <a:ext cx="4206240" cy="271816"/>
          </a:xfrm>
          <a:prstGeom prst="rect">
            <a:avLst/>
          </a:prstGeom>
        </p:spPr>
      </p:pic>
      <p:sp>
        <p:nvSpPr>
          <p:cNvPr id="9" name="TextBox 8">
            <a:extLst>
              <a:ext uri="{FF2B5EF4-FFF2-40B4-BE49-F238E27FC236}">
                <a16:creationId xmlns:a16="http://schemas.microsoft.com/office/drawing/2014/main" id="{F0B234B8-C099-429B-BCEA-8F6EF02EFCBB}"/>
              </a:ext>
            </a:extLst>
          </p:cNvPr>
          <p:cNvSpPr txBox="1"/>
          <p:nvPr/>
        </p:nvSpPr>
        <p:spPr>
          <a:xfrm>
            <a:off x="5947036" y="1732549"/>
            <a:ext cx="5892038" cy="369332"/>
          </a:xfrm>
          <a:prstGeom prst="rect">
            <a:avLst/>
          </a:prstGeom>
          <a:noFill/>
        </p:spPr>
        <p:txBody>
          <a:bodyPr wrap="square" rtlCol="0">
            <a:spAutoFit/>
          </a:bodyPr>
          <a:lstStyle/>
          <a:p>
            <a:r>
              <a:rPr lang="en-US" dirty="0"/>
              <a:t>Incidence proportion at 65 for solid line     =420/1,000=0.42</a:t>
            </a:r>
          </a:p>
        </p:txBody>
      </p:sp>
      <p:sp>
        <p:nvSpPr>
          <p:cNvPr id="10" name="TextBox 9">
            <a:extLst>
              <a:ext uri="{FF2B5EF4-FFF2-40B4-BE49-F238E27FC236}">
                <a16:creationId xmlns:a16="http://schemas.microsoft.com/office/drawing/2014/main" id="{B8F680F0-FB10-4911-9303-BFD98FFA903A}"/>
              </a:ext>
            </a:extLst>
          </p:cNvPr>
          <p:cNvSpPr txBox="1"/>
          <p:nvPr/>
        </p:nvSpPr>
        <p:spPr>
          <a:xfrm>
            <a:off x="5947035" y="2378461"/>
            <a:ext cx="5967665" cy="369332"/>
          </a:xfrm>
          <a:prstGeom prst="rect">
            <a:avLst/>
          </a:prstGeom>
          <a:noFill/>
        </p:spPr>
        <p:txBody>
          <a:bodyPr wrap="square" rtlCol="0">
            <a:spAutoFit/>
          </a:bodyPr>
          <a:lstStyle/>
          <a:p>
            <a:r>
              <a:rPr lang="en-US" dirty="0"/>
              <a:t>Incidence proportion at 65 for dotted line  =420/1,000=0.42</a:t>
            </a:r>
          </a:p>
        </p:txBody>
      </p:sp>
      <p:cxnSp>
        <p:nvCxnSpPr>
          <p:cNvPr id="12" name="Straight Arrow Connector 11">
            <a:extLst>
              <a:ext uri="{FF2B5EF4-FFF2-40B4-BE49-F238E27FC236}">
                <a16:creationId xmlns:a16="http://schemas.microsoft.com/office/drawing/2014/main" id="{B9446CD4-6FD8-466A-88C1-C9D96CC32C60}"/>
              </a:ext>
            </a:extLst>
          </p:cNvPr>
          <p:cNvCxnSpPr>
            <a:cxnSpLocks/>
          </p:cNvCxnSpPr>
          <p:nvPr/>
        </p:nvCxnSpPr>
        <p:spPr>
          <a:xfrm>
            <a:off x="3361967" y="1883802"/>
            <a:ext cx="0" cy="701269"/>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B9E1B6-C362-4D40-96B3-400CF788A99B}"/>
              </a:ext>
            </a:extLst>
          </p:cNvPr>
          <p:cNvCxnSpPr/>
          <p:nvPr/>
        </p:nvCxnSpPr>
        <p:spPr>
          <a:xfrm>
            <a:off x="2998728" y="1690688"/>
            <a:ext cx="0" cy="646268"/>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BCE4AB-9CDA-48FD-959B-56E54503D7A8}"/>
              </a:ext>
            </a:extLst>
          </p:cNvPr>
          <p:cNvCxnSpPr>
            <a:cxnSpLocks/>
          </p:cNvCxnSpPr>
          <p:nvPr/>
        </p:nvCxnSpPr>
        <p:spPr>
          <a:xfrm>
            <a:off x="2641218" y="1485578"/>
            <a:ext cx="0" cy="501351"/>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61CA7AD-26D6-4434-8EA3-C27F06D4EE06}"/>
              </a:ext>
            </a:extLst>
          </p:cNvPr>
          <p:cNvCxnSpPr>
            <a:cxnSpLocks/>
          </p:cNvCxnSpPr>
          <p:nvPr/>
        </p:nvCxnSpPr>
        <p:spPr>
          <a:xfrm>
            <a:off x="2305480" y="1189337"/>
            <a:ext cx="0" cy="433207"/>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76155D-FD85-4F0A-9365-65F4FD801DC0}"/>
              </a:ext>
            </a:extLst>
          </p:cNvPr>
          <p:cNvCxnSpPr>
            <a:cxnSpLocks/>
          </p:cNvCxnSpPr>
          <p:nvPr/>
        </p:nvCxnSpPr>
        <p:spPr>
          <a:xfrm>
            <a:off x="1920469" y="984765"/>
            <a:ext cx="0" cy="259644"/>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ACBB60D-6221-4961-B799-0A7D3F3B5D51}"/>
              </a:ext>
            </a:extLst>
          </p:cNvPr>
          <p:cNvCxnSpPr>
            <a:cxnSpLocks/>
          </p:cNvCxnSpPr>
          <p:nvPr/>
        </p:nvCxnSpPr>
        <p:spPr>
          <a:xfrm flipH="1">
            <a:off x="1368162" y="2928830"/>
            <a:ext cx="2488818" cy="0"/>
          </a:xfrm>
          <a:prstGeom prst="line">
            <a:avLst/>
          </a:prstGeom>
          <a:ln w="38100">
            <a:solidFill>
              <a:srgbClr val="EEB66B"/>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643B064-E395-4C9E-AF90-6411108A2156}"/>
              </a:ext>
            </a:extLst>
          </p:cNvPr>
          <p:cNvSpPr txBox="1"/>
          <p:nvPr/>
        </p:nvSpPr>
        <p:spPr>
          <a:xfrm>
            <a:off x="5947035" y="3071077"/>
            <a:ext cx="6057041" cy="2862322"/>
          </a:xfrm>
          <a:prstGeom prst="rect">
            <a:avLst/>
          </a:prstGeom>
          <a:noFill/>
        </p:spPr>
        <p:txBody>
          <a:bodyPr wrap="square" rtlCol="0">
            <a:spAutoFit/>
          </a:bodyPr>
          <a:lstStyle/>
          <a:p>
            <a:r>
              <a:rPr lang="en-US" b="1" dirty="0">
                <a:solidFill>
                  <a:srgbClr val="D76D6F"/>
                </a:solidFill>
              </a:rPr>
              <a:t>Person-time: </a:t>
            </a:r>
            <a:r>
              <a:rPr lang="en-US" b="1" dirty="0"/>
              <a:t>time contributed by each individual while at risk for developing the outcome</a:t>
            </a:r>
          </a:p>
          <a:p>
            <a:endParaRPr lang="en-US" b="1" dirty="0">
              <a:solidFill>
                <a:srgbClr val="D76D6F"/>
              </a:solidFill>
            </a:endParaRPr>
          </a:p>
          <a:p>
            <a:r>
              <a:rPr lang="en-US" b="1" dirty="0">
                <a:solidFill>
                  <a:srgbClr val="D76D6F"/>
                </a:solidFill>
              </a:rPr>
              <a:t>Examples: </a:t>
            </a:r>
          </a:p>
          <a:p>
            <a:pPr marL="285750" indent="-285750">
              <a:buFont typeface="Arial" panose="020B0604020202020204" pitchFamily="34" charset="0"/>
              <a:buChar char="•"/>
            </a:pPr>
            <a:r>
              <a:rPr lang="en-US" b="1" dirty="0"/>
              <a:t>One person is followed for 1 year while at risk for death contributes 1 person-year</a:t>
            </a:r>
            <a:r>
              <a:rPr lang="en-US" b="1" dirty="0">
                <a:solidFill>
                  <a:srgbClr val="D76D6F"/>
                </a:solidFill>
              </a:rPr>
              <a:t> </a:t>
            </a:r>
          </a:p>
          <a:p>
            <a:pPr marL="285750" indent="-285750">
              <a:buFont typeface="Arial" panose="020B0604020202020204" pitchFamily="34" charset="0"/>
              <a:buChar char="•"/>
            </a:pPr>
            <a:r>
              <a:rPr lang="en-US" b="1" dirty="0"/>
              <a:t>One person is followed for 10 years while at risk for death contributes 10 person-years</a:t>
            </a:r>
          </a:p>
          <a:p>
            <a:pPr marL="285750" indent="-285750">
              <a:buFont typeface="Arial" panose="020B0604020202020204" pitchFamily="34" charset="0"/>
              <a:buChar char="•"/>
            </a:pPr>
            <a:r>
              <a:rPr lang="en-US" b="1" dirty="0"/>
              <a:t>Ten persons each followed for 1 year while at risk for death contribute 10 person-years</a:t>
            </a:r>
            <a:endParaRPr lang="en-US" b="1" dirty="0">
              <a:solidFill>
                <a:srgbClr val="D76D6F"/>
              </a:solidFill>
            </a:endParaRPr>
          </a:p>
        </p:txBody>
      </p:sp>
      <p:pic>
        <p:nvPicPr>
          <p:cNvPr id="15" name="Picture 14" descr="A picture containing text, sign, room, gambling house&#10;&#10;Description automatically generated">
            <a:extLst>
              <a:ext uri="{FF2B5EF4-FFF2-40B4-BE49-F238E27FC236}">
                <a16:creationId xmlns:a16="http://schemas.microsoft.com/office/drawing/2014/main" id="{5244569F-D19B-40BF-8102-DF8BDB54C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17" name="TextBox 16">
            <a:extLst>
              <a:ext uri="{FF2B5EF4-FFF2-40B4-BE49-F238E27FC236}">
                <a16:creationId xmlns:a16="http://schemas.microsoft.com/office/drawing/2014/main" id="{302BB26B-374C-48BB-96B9-AC2AE23D47F1}"/>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Tree>
    <p:extLst>
      <p:ext uri="{BB962C8B-B14F-4D97-AF65-F5344CB8AC3E}">
        <p14:creationId xmlns:p14="http://schemas.microsoft.com/office/powerpoint/2010/main" val="425683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87F9CB99-9C8B-4B6F-ADBF-DC0126D98F98}"/>
              </a:ext>
            </a:extLst>
          </p:cNvPr>
          <p:cNvPicPr>
            <a:picLocks noChangeAspect="1"/>
          </p:cNvPicPr>
          <p:nvPr/>
        </p:nvPicPr>
        <p:blipFill rotWithShape="1">
          <a:blip r:embed="rId2"/>
          <a:srcRect l="22095" t="18145" r="21706" b="67710"/>
          <a:stretch/>
        </p:blipFill>
        <p:spPr>
          <a:xfrm>
            <a:off x="1012025" y="4742482"/>
            <a:ext cx="10607040" cy="1779767"/>
          </a:xfrm>
          <a:prstGeom prst="rect">
            <a:avLst/>
          </a:prstGeom>
        </p:spPr>
      </p:pic>
      <p:sp>
        <p:nvSpPr>
          <p:cNvPr id="2" name="Title 1">
            <a:extLst>
              <a:ext uri="{FF2B5EF4-FFF2-40B4-BE49-F238E27FC236}">
                <a16:creationId xmlns:a16="http://schemas.microsoft.com/office/drawing/2014/main" id="{1127CC66-7C7E-4D35-8CC2-4703D706B63B}"/>
              </a:ext>
            </a:extLst>
          </p:cNvPr>
          <p:cNvSpPr>
            <a:spLocks noGrp="1"/>
          </p:cNvSpPr>
          <p:nvPr>
            <p:ph type="title"/>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BB0C18BA-9828-45A3-A310-5EB62546C49C}"/>
              </a:ext>
            </a:extLst>
          </p:cNvPr>
          <p:cNvPicPr>
            <a:picLocks noChangeAspect="1"/>
          </p:cNvPicPr>
          <p:nvPr/>
        </p:nvPicPr>
        <p:blipFill rotWithShape="1">
          <a:blip r:embed="rId3"/>
          <a:srcRect l="22620" t="28772" r="38415" b="10977"/>
          <a:stretch/>
        </p:blipFill>
        <p:spPr>
          <a:xfrm>
            <a:off x="4075265" y="311746"/>
            <a:ext cx="4480560" cy="4618897"/>
          </a:xfrm>
          <a:prstGeom prst="rect">
            <a:avLst/>
          </a:prstGeom>
        </p:spPr>
      </p:pic>
      <p:pic>
        <p:nvPicPr>
          <p:cNvPr id="8" name="Picture 7" descr="Graphical user interface, text, application, Word&#10;&#10;Description automatically generated">
            <a:extLst>
              <a:ext uri="{FF2B5EF4-FFF2-40B4-BE49-F238E27FC236}">
                <a16:creationId xmlns:a16="http://schemas.microsoft.com/office/drawing/2014/main" id="{63F662C4-05E1-43E5-9C2A-68F87F3DA1BC}"/>
              </a:ext>
            </a:extLst>
          </p:cNvPr>
          <p:cNvPicPr>
            <a:picLocks noChangeAspect="1"/>
          </p:cNvPicPr>
          <p:nvPr/>
        </p:nvPicPr>
        <p:blipFill rotWithShape="1">
          <a:blip r:embed="rId4"/>
          <a:srcRect l="22086" t="11530" r="50000" b="85764"/>
          <a:stretch/>
        </p:blipFill>
        <p:spPr>
          <a:xfrm>
            <a:off x="4075265" y="69673"/>
            <a:ext cx="4572000" cy="295452"/>
          </a:xfrm>
          <a:prstGeom prst="rect">
            <a:avLst/>
          </a:prstGeom>
        </p:spPr>
      </p:pic>
      <p:sp>
        <p:nvSpPr>
          <p:cNvPr id="6" name="Rectangle: Rounded Corners 5">
            <a:extLst>
              <a:ext uri="{FF2B5EF4-FFF2-40B4-BE49-F238E27FC236}">
                <a16:creationId xmlns:a16="http://schemas.microsoft.com/office/drawing/2014/main" id="{9939E731-738B-481D-B90A-00ACA81F41BA}"/>
              </a:ext>
            </a:extLst>
          </p:cNvPr>
          <p:cNvSpPr/>
          <p:nvPr/>
        </p:nvSpPr>
        <p:spPr>
          <a:xfrm>
            <a:off x="7404577" y="5080768"/>
            <a:ext cx="4406996" cy="1226481"/>
          </a:xfrm>
          <a:prstGeom prst="roundRect">
            <a:avLst/>
          </a:prstGeom>
          <a:noFill/>
          <a:ln w="38100">
            <a:solidFill>
              <a:srgbClr val="D76D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ign, room, gambling house&#10;&#10;Description automatically generated">
            <a:extLst>
              <a:ext uri="{FF2B5EF4-FFF2-40B4-BE49-F238E27FC236}">
                <a16:creationId xmlns:a16="http://schemas.microsoft.com/office/drawing/2014/main" id="{20D71A67-D4EA-4FE2-A3BD-0564A16DB0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9" name="TextBox 8">
            <a:extLst>
              <a:ext uri="{FF2B5EF4-FFF2-40B4-BE49-F238E27FC236}">
                <a16:creationId xmlns:a16="http://schemas.microsoft.com/office/drawing/2014/main" id="{DC51C359-031A-4C05-B5DF-55A0D86FCA19}"/>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Tree>
    <p:extLst>
      <p:ext uri="{BB962C8B-B14F-4D97-AF65-F5344CB8AC3E}">
        <p14:creationId xmlns:p14="http://schemas.microsoft.com/office/powerpoint/2010/main" val="1558640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6279-3C0B-E0E6-3FED-325A6CFB66E6}"/>
              </a:ext>
            </a:extLst>
          </p:cNvPr>
          <p:cNvSpPr>
            <a:spLocks noGrp="1"/>
          </p:cNvSpPr>
          <p:nvPr>
            <p:ph type="title"/>
          </p:nvPr>
        </p:nvSpPr>
        <p:spPr/>
        <p:txBody>
          <a:bodyPr/>
          <a:lstStyle/>
          <a:p>
            <a:r>
              <a:rPr lang="en-US" b="1" dirty="0">
                <a:latin typeface="Tw Cen MT" panose="020B0602020104020603" pitchFamily="34" charset="0"/>
              </a:rPr>
              <a:t>Issues with incidence proportion</a:t>
            </a:r>
          </a:p>
        </p:txBody>
      </p:sp>
      <p:sp>
        <p:nvSpPr>
          <p:cNvPr id="3" name="Content Placeholder 2">
            <a:extLst>
              <a:ext uri="{FF2B5EF4-FFF2-40B4-BE49-F238E27FC236}">
                <a16:creationId xmlns:a16="http://schemas.microsoft.com/office/drawing/2014/main" id="{9C55F830-AD01-E77E-51B0-8633EFA8242A}"/>
              </a:ext>
            </a:extLst>
          </p:cNvPr>
          <p:cNvSpPr>
            <a:spLocks noGrp="1"/>
          </p:cNvSpPr>
          <p:nvPr>
            <p:ph idx="1"/>
          </p:nvPr>
        </p:nvSpPr>
        <p:spPr/>
        <p:txBody>
          <a:bodyPr/>
          <a:lstStyle/>
          <a:p>
            <a:r>
              <a:rPr lang="en-US" dirty="0"/>
              <a:t>What if people do not complete their follow-up?</a:t>
            </a:r>
          </a:p>
          <a:p>
            <a:r>
              <a:rPr lang="en-US" dirty="0"/>
              <a:t>What if people die of something else before they have the chance to develop the disease?</a:t>
            </a:r>
          </a:p>
          <a:p>
            <a:r>
              <a:rPr lang="en-US" dirty="0"/>
              <a:t>We can’t calculate incidence proportion (risk) in this case</a:t>
            </a:r>
          </a:p>
        </p:txBody>
      </p:sp>
      <p:pic>
        <p:nvPicPr>
          <p:cNvPr id="4" name="Picture 3" descr="A picture containing text, sign, room, gambling house&#10;&#10;Description automatically generated">
            <a:extLst>
              <a:ext uri="{FF2B5EF4-FFF2-40B4-BE49-F238E27FC236}">
                <a16:creationId xmlns:a16="http://schemas.microsoft.com/office/drawing/2014/main" id="{0989D20D-51B5-51DE-84E0-8F4AF922E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24073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 over a time period)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6C22F4-F681-4FD5-AA3A-72C84A123D3D}"/>
                  </a:ext>
                </a:extLst>
              </p:cNvPr>
              <p:cNvSpPr txBox="1"/>
              <p:nvPr/>
            </p:nvSpPr>
            <p:spPr>
              <a:xfrm>
                <a:off x="618768" y="2666628"/>
                <a:ext cx="6572949"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𝑰𝒏𝒄𝒊𝒅𝒆𝒏𝒄𝒆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𝒓𝒂𝒕𝒆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𝑝𝑒𝑜𝑝𝑙𝑒</m:t>
                          </m:r>
                          <m:r>
                            <a:rPr lang="en-US" b="0" i="1" smtClean="0">
                              <a:latin typeface="Cambria Math" panose="02040503050406030204" pitchFamily="18" charset="0"/>
                            </a:rPr>
                            <m:t> </m:t>
                          </m:r>
                          <m:r>
                            <a:rPr lang="en-US" b="0" i="1" smtClean="0">
                              <a:latin typeface="Cambria Math" panose="02040503050406030204" pitchFamily="18" charset="0"/>
                            </a:rPr>
                            <m:t>𝑑𝑒𝑣𝑒𝑙𝑜𝑝</m:t>
                          </m:r>
                          <m:r>
                            <a:rPr lang="en-US" b="0" i="1" smtClean="0">
                              <a:latin typeface="Cambria Math" panose="02040503050406030204" pitchFamily="18" charset="0"/>
                            </a:rPr>
                            <m:t> </m:t>
                          </m:r>
                          <m:r>
                            <a:rPr lang="en-US" b="0" i="1" smtClean="0">
                              <a:latin typeface="Cambria Math" panose="02040503050406030204" pitchFamily="18" charset="0"/>
                            </a:rPr>
                            <m:t>𝑜𝑢𝑡𝑐𝑜𝑚𝑒</m:t>
                          </m:r>
                          <m:r>
                            <a:rPr lang="en-US" b="0" i="1" smtClean="0">
                              <a:latin typeface="Cambria Math" panose="02040503050406030204" pitchFamily="18" charset="0"/>
                            </a:rPr>
                            <m:t> </m:t>
                          </m:r>
                          <m:r>
                            <a:rPr lang="en-US" b="0" i="1" smtClean="0">
                              <a:latin typeface="Cambria Math" panose="02040503050406030204" pitchFamily="18" charset="0"/>
                            </a:rPr>
                            <m:t>𝑤h𝑖𝑙𝑒</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r>
                            <a:rPr lang="en-US" b="0" i="1" smtClean="0">
                              <a:latin typeface="Cambria Math" panose="02040503050406030204" pitchFamily="18" charset="0"/>
                            </a:rPr>
                            <m:t> </m:t>
                          </m:r>
                        </m:num>
                        <m:den>
                          <m:r>
                            <a:rPr lang="en-US" b="0" i="1" smtClean="0">
                              <a:latin typeface="Cambria Math" panose="02040503050406030204" pitchFamily="18" charset="0"/>
                            </a:rPr>
                            <m:t>𝑝𝑒𝑟𝑠𝑜𝑛</m:t>
                          </m:r>
                          <m:r>
                            <a:rPr lang="en-US" b="0" i="1" smtClean="0">
                              <a:latin typeface="Cambria Math" panose="02040503050406030204" pitchFamily="18" charset="0"/>
                            </a:rPr>
                            <m:t>−</m:t>
                          </m:r>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den>
                      </m:f>
                    </m:oMath>
                  </m:oMathPara>
                </a14:m>
                <a:endParaRPr lang="en-US" dirty="0"/>
              </a:p>
            </p:txBody>
          </p:sp>
        </mc:Choice>
        <mc:Fallback xmlns="">
          <p:sp>
            <p:nvSpPr>
              <p:cNvPr id="8" name="TextBox 7">
                <a:extLst>
                  <a:ext uri="{FF2B5EF4-FFF2-40B4-BE49-F238E27FC236}">
                    <a16:creationId xmlns:a16="http://schemas.microsoft.com/office/drawing/2014/main" id="{7B6C22F4-F681-4FD5-AA3A-72C84A123D3D}"/>
                  </a:ext>
                </a:extLst>
              </p:cNvPr>
              <p:cNvSpPr txBox="1">
                <a:spLocks noRot="1" noChangeAspect="1" noMove="1" noResize="1" noEditPoints="1" noAdjustHandles="1" noChangeArrowheads="1" noChangeShapeType="1" noTextEdit="1"/>
              </p:cNvSpPr>
              <p:nvPr/>
            </p:nvSpPr>
            <p:spPr>
              <a:xfrm>
                <a:off x="618768" y="2666628"/>
                <a:ext cx="6572949" cy="667490"/>
              </a:xfrm>
              <a:prstGeom prst="rect">
                <a:avLst/>
              </a:prstGeom>
              <a:blipFill>
                <a:blip r:embed="rId2"/>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71B11FD-0ADC-4A05-ACD8-53BAE87FBA90}"/>
              </a:ext>
            </a:extLst>
          </p:cNvPr>
          <p:cNvSpPr txBox="1"/>
          <p:nvPr/>
        </p:nvSpPr>
        <p:spPr>
          <a:xfrm>
            <a:off x="945003" y="3673846"/>
            <a:ext cx="5415517" cy="400110"/>
          </a:xfrm>
          <a:prstGeom prst="rect">
            <a:avLst/>
          </a:prstGeom>
          <a:noFill/>
        </p:spPr>
        <p:txBody>
          <a:bodyPr wrap="square" rtlCol="0">
            <a:spAutoFit/>
          </a:bodyPr>
          <a:lstStyle/>
          <a:p>
            <a:r>
              <a:rPr lang="en-US" sz="2000" dirty="0"/>
              <a:t>Ranges between 0 to infinity (not a probability)</a:t>
            </a:r>
          </a:p>
        </p:txBody>
      </p:sp>
      <p:pic>
        <p:nvPicPr>
          <p:cNvPr id="6" name="Picture 5" descr="A picture containing text, sign, room, gambling house&#10;&#10;Description automatically generated">
            <a:extLst>
              <a:ext uri="{FF2B5EF4-FFF2-40B4-BE49-F238E27FC236}">
                <a16:creationId xmlns:a16="http://schemas.microsoft.com/office/drawing/2014/main" id="{2C7A7B45-2EB3-4626-8CB8-3D1EECFF0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4145431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 over a time period)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6C22F4-F681-4FD5-AA3A-72C84A123D3D}"/>
                  </a:ext>
                </a:extLst>
              </p:cNvPr>
              <p:cNvSpPr txBox="1"/>
              <p:nvPr/>
            </p:nvSpPr>
            <p:spPr>
              <a:xfrm>
                <a:off x="618768" y="2666628"/>
                <a:ext cx="6572949"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𝑰𝒏𝒄𝒊𝒅𝒆𝒏𝒄𝒆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𝒓𝒂𝒕𝒆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𝑝𝑒𝑜𝑝𝑙𝑒</m:t>
                          </m:r>
                          <m:r>
                            <a:rPr lang="en-US" b="0" i="1" smtClean="0">
                              <a:latin typeface="Cambria Math" panose="02040503050406030204" pitchFamily="18" charset="0"/>
                            </a:rPr>
                            <m:t> </m:t>
                          </m:r>
                          <m:r>
                            <a:rPr lang="en-US" b="0" i="1" smtClean="0">
                              <a:latin typeface="Cambria Math" panose="02040503050406030204" pitchFamily="18" charset="0"/>
                            </a:rPr>
                            <m:t>𝑑𝑒𝑣𝑒𝑙𝑜𝑝</m:t>
                          </m:r>
                          <m:r>
                            <a:rPr lang="en-US" b="0" i="1" smtClean="0">
                              <a:latin typeface="Cambria Math" panose="02040503050406030204" pitchFamily="18" charset="0"/>
                            </a:rPr>
                            <m:t> </m:t>
                          </m:r>
                          <m:r>
                            <a:rPr lang="en-US" b="0" i="1" smtClean="0">
                              <a:latin typeface="Cambria Math" panose="02040503050406030204" pitchFamily="18" charset="0"/>
                            </a:rPr>
                            <m:t>𝑜𝑢𝑡𝑐𝑜𝑚𝑒</m:t>
                          </m:r>
                          <m:r>
                            <a:rPr lang="en-US" b="0" i="1" smtClean="0">
                              <a:latin typeface="Cambria Math" panose="02040503050406030204" pitchFamily="18" charset="0"/>
                            </a:rPr>
                            <m:t> </m:t>
                          </m:r>
                          <m:r>
                            <a:rPr lang="en-US" b="0" i="1" smtClean="0">
                              <a:latin typeface="Cambria Math" panose="02040503050406030204" pitchFamily="18" charset="0"/>
                            </a:rPr>
                            <m:t>𝑤h𝑖𝑙𝑒</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r>
                            <a:rPr lang="en-US" b="0" i="1" smtClean="0">
                              <a:latin typeface="Cambria Math" panose="02040503050406030204" pitchFamily="18" charset="0"/>
                            </a:rPr>
                            <m:t> </m:t>
                          </m:r>
                        </m:num>
                        <m:den>
                          <m:r>
                            <a:rPr lang="en-US" b="0" i="1" smtClean="0">
                              <a:latin typeface="Cambria Math" panose="02040503050406030204" pitchFamily="18" charset="0"/>
                            </a:rPr>
                            <m:t>𝑝𝑒𝑟𝑠𝑜𝑛</m:t>
                          </m:r>
                          <m:r>
                            <a:rPr lang="en-US" b="0" i="1" smtClean="0">
                              <a:latin typeface="Cambria Math" panose="02040503050406030204" pitchFamily="18" charset="0"/>
                            </a:rPr>
                            <m:t>−</m:t>
                          </m:r>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𝑟𝑖𝑠𝑘</m:t>
                          </m:r>
                        </m:den>
                      </m:f>
                    </m:oMath>
                  </m:oMathPara>
                </a14:m>
                <a:endParaRPr lang="en-US" dirty="0"/>
              </a:p>
            </p:txBody>
          </p:sp>
        </mc:Choice>
        <mc:Fallback xmlns="">
          <p:sp>
            <p:nvSpPr>
              <p:cNvPr id="8" name="TextBox 7">
                <a:extLst>
                  <a:ext uri="{FF2B5EF4-FFF2-40B4-BE49-F238E27FC236}">
                    <a16:creationId xmlns:a16="http://schemas.microsoft.com/office/drawing/2014/main" id="{7B6C22F4-F681-4FD5-AA3A-72C84A123D3D}"/>
                  </a:ext>
                </a:extLst>
              </p:cNvPr>
              <p:cNvSpPr txBox="1">
                <a:spLocks noRot="1" noChangeAspect="1" noMove="1" noResize="1" noEditPoints="1" noAdjustHandles="1" noChangeArrowheads="1" noChangeShapeType="1" noTextEdit="1"/>
              </p:cNvSpPr>
              <p:nvPr/>
            </p:nvSpPr>
            <p:spPr>
              <a:xfrm>
                <a:off x="618768" y="2666628"/>
                <a:ext cx="6572949" cy="667490"/>
              </a:xfrm>
              <a:prstGeom prst="rect">
                <a:avLst/>
              </a:prstGeom>
              <a:blipFill>
                <a:blip r:embed="rId2"/>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71B11FD-0ADC-4A05-ACD8-53BAE87FBA90}"/>
              </a:ext>
            </a:extLst>
          </p:cNvPr>
          <p:cNvSpPr txBox="1"/>
          <p:nvPr/>
        </p:nvSpPr>
        <p:spPr>
          <a:xfrm>
            <a:off x="945003" y="3673846"/>
            <a:ext cx="5415517" cy="400110"/>
          </a:xfrm>
          <a:prstGeom prst="rect">
            <a:avLst/>
          </a:prstGeom>
          <a:noFill/>
        </p:spPr>
        <p:txBody>
          <a:bodyPr wrap="square" rtlCol="0">
            <a:spAutoFit/>
          </a:bodyPr>
          <a:lstStyle/>
          <a:p>
            <a:r>
              <a:rPr lang="en-US" sz="2000" dirty="0"/>
              <a:t>Ranges between 0 to infinity (not a probability)</a:t>
            </a:r>
          </a:p>
        </p:txBody>
      </p:sp>
      <p:pic>
        <p:nvPicPr>
          <p:cNvPr id="6" name="Picture 5" descr="A picture containing text, sign, room, gambling house&#10;&#10;Description automatically generated">
            <a:extLst>
              <a:ext uri="{FF2B5EF4-FFF2-40B4-BE49-F238E27FC236}">
                <a16:creationId xmlns:a16="http://schemas.microsoft.com/office/drawing/2014/main" id="{2C7A7B45-2EB3-4626-8CB8-3D1EECFF0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956162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Word&#10;&#10;Description automatically generated">
            <a:extLst>
              <a:ext uri="{FF2B5EF4-FFF2-40B4-BE49-F238E27FC236}">
                <a16:creationId xmlns:a16="http://schemas.microsoft.com/office/drawing/2014/main" id="{A78D79F0-355F-4465-96C3-C965269A519C}"/>
              </a:ext>
            </a:extLst>
          </p:cNvPr>
          <p:cNvPicPr>
            <a:picLocks noChangeAspect="1"/>
          </p:cNvPicPr>
          <p:nvPr/>
        </p:nvPicPr>
        <p:blipFill rotWithShape="1">
          <a:blip r:embed="rId2"/>
          <a:srcRect l="22353" t="10977" r="51782" b="85363"/>
          <a:stretch/>
        </p:blipFill>
        <p:spPr>
          <a:xfrm>
            <a:off x="1684418" y="6060086"/>
            <a:ext cx="4846320" cy="457077"/>
          </a:xfrm>
          <a:prstGeom prst="rect">
            <a:avLst/>
          </a:prstGeom>
        </p:spPr>
      </p:pic>
      <p:sp>
        <p:nvSpPr>
          <p:cNvPr id="2" name="Title 1">
            <a:extLst>
              <a:ext uri="{FF2B5EF4-FFF2-40B4-BE49-F238E27FC236}">
                <a16:creationId xmlns:a16="http://schemas.microsoft.com/office/drawing/2014/main" id="{5671A517-C08F-4FCC-8A12-3A5448A5D9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C7BB95-8112-493D-85CF-6C0BDA48014C}"/>
              </a:ext>
            </a:extLst>
          </p:cNvPr>
          <p:cNvSpPr>
            <a:spLocks noGrp="1"/>
          </p:cNvSpPr>
          <p:nvPr>
            <p:ph idx="1"/>
          </p:nvPr>
        </p:nvSpPr>
        <p:spPr/>
        <p:txBody>
          <a:bodyPr/>
          <a:lstStyle/>
          <a:p>
            <a:endParaRPr lang="en-US"/>
          </a:p>
        </p:txBody>
      </p:sp>
      <p:pic>
        <p:nvPicPr>
          <p:cNvPr id="5" name="Picture 4" descr="Chart, box and whisker chart&#10;&#10;Description automatically generated">
            <a:extLst>
              <a:ext uri="{FF2B5EF4-FFF2-40B4-BE49-F238E27FC236}">
                <a16:creationId xmlns:a16="http://schemas.microsoft.com/office/drawing/2014/main" id="{502620BA-B40B-4F9D-9ACD-8C813F9516A4}"/>
              </a:ext>
            </a:extLst>
          </p:cNvPr>
          <p:cNvPicPr>
            <a:picLocks noChangeAspect="1"/>
          </p:cNvPicPr>
          <p:nvPr/>
        </p:nvPicPr>
        <p:blipFill rotWithShape="1">
          <a:blip r:embed="rId3"/>
          <a:srcRect l="22353" t="13935" r="28724" b="10977"/>
          <a:stretch/>
        </p:blipFill>
        <p:spPr>
          <a:xfrm>
            <a:off x="1272938" y="376016"/>
            <a:ext cx="5669280" cy="5800947"/>
          </a:xfrm>
          <a:prstGeom prst="rect">
            <a:avLst/>
          </a:prstGeom>
        </p:spPr>
      </p:pic>
      <p:sp>
        <p:nvSpPr>
          <p:cNvPr id="9" name="TextBox 8">
            <a:extLst>
              <a:ext uri="{FF2B5EF4-FFF2-40B4-BE49-F238E27FC236}">
                <a16:creationId xmlns:a16="http://schemas.microsoft.com/office/drawing/2014/main" id="{484DDF70-5EB9-4625-B9E1-C0ECD20CBDB5}"/>
              </a:ext>
            </a:extLst>
          </p:cNvPr>
          <p:cNvSpPr txBox="1"/>
          <p:nvPr/>
        </p:nvSpPr>
        <p:spPr>
          <a:xfrm>
            <a:off x="7005816" y="2606661"/>
            <a:ext cx="4221365" cy="2308324"/>
          </a:xfrm>
          <a:prstGeom prst="rect">
            <a:avLst/>
          </a:prstGeom>
          <a:noFill/>
        </p:spPr>
        <p:txBody>
          <a:bodyPr wrap="square">
            <a:spAutoFit/>
          </a:bodyPr>
          <a:lstStyle/>
          <a:p>
            <a:r>
              <a:rPr lang="en-US" b="1" dirty="0">
                <a:solidFill>
                  <a:srgbClr val="D76D6F"/>
                </a:solidFill>
              </a:rPr>
              <a:t>Time to event:</a:t>
            </a:r>
          </a:p>
          <a:p>
            <a:pPr marL="285750" indent="-285750">
              <a:buFont typeface="Arial" panose="020B0604020202020204" pitchFamily="34" charset="0"/>
              <a:buChar char="•"/>
            </a:pPr>
            <a:r>
              <a:rPr lang="en-US" b="1" dirty="0"/>
              <a:t>Median time to event (50</a:t>
            </a:r>
            <a:r>
              <a:rPr lang="en-US" b="1" baseline="30000" dirty="0"/>
              <a:t>th </a:t>
            </a:r>
            <a:r>
              <a:rPr lang="en-US" b="1" dirty="0"/>
              <a:t>percentile)</a:t>
            </a:r>
          </a:p>
          <a:p>
            <a:pPr marL="285750" indent="-285750">
              <a:buFont typeface="Arial" panose="020B0604020202020204" pitchFamily="34" charset="0"/>
              <a:buChar char="•"/>
            </a:pPr>
            <a:r>
              <a:rPr lang="en-US" b="1" dirty="0"/>
              <a:t>Other percentiles</a:t>
            </a:r>
          </a:p>
          <a:p>
            <a:pPr marL="285750" indent="-285750">
              <a:buFont typeface="Arial" panose="020B0604020202020204" pitchFamily="34" charset="0"/>
              <a:buChar char="•"/>
            </a:pPr>
            <a:r>
              <a:rPr lang="en-US" b="1" dirty="0"/>
              <a:t>Not widely used</a:t>
            </a:r>
          </a:p>
          <a:p>
            <a:pPr marL="285750" indent="-285750">
              <a:buFont typeface="Arial" panose="020B0604020202020204" pitchFamily="34" charset="0"/>
              <a:buChar char="•"/>
            </a:pPr>
            <a:r>
              <a:rPr lang="en-US" b="1" dirty="0"/>
              <a:t>When some assumptions are met, average waiting time to event can be interpreted as reciprocal (inverse) of incidence rate (constant incidence rate)</a:t>
            </a:r>
          </a:p>
        </p:txBody>
      </p:sp>
      <p:pic>
        <p:nvPicPr>
          <p:cNvPr id="8" name="Picture 7" descr="A picture containing text, sign, room, gambling house&#10;&#10;Description automatically generated">
            <a:extLst>
              <a:ext uri="{FF2B5EF4-FFF2-40B4-BE49-F238E27FC236}">
                <a16:creationId xmlns:a16="http://schemas.microsoft.com/office/drawing/2014/main" id="{ABDCDFDD-8B0C-41C8-8BD5-5401AEBD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10" name="TextBox 9">
            <a:extLst>
              <a:ext uri="{FF2B5EF4-FFF2-40B4-BE49-F238E27FC236}">
                <a16:creationId xmlns:a16="http://schemas.microsoft.com/office/drawing/2014/main" id="{39C4E3E7-3DA0-470E-935E-3CDAAB0B5BAC}"/>
              </a:ext>
            </a:extLst>
          </p:cNvPr>
          <p:cNvSpPr txBox="1"/>
          <p:nvPr/>
        </p:nvSpPr>
        <p:spPr>
          <a:xfrm>
            <a:off x="0" y="6488668"/>
            <a:ext cx="3236494" cy="369332"/>
          </a:xfrm>
          <a:prstGeom prst="rect">
            <a:avLst/>
          </a:prstGeom>
          <a:noFill/>
        </p:spPr>
        <p:txBody>
          <a:bodyPr wrap="square">
            <a:spAutoFit/>
          </a:bodyPr>
          <a:lstStyle/>
          <a:p>
            <a:pPr algn="ctr"/>
            <a:r>
              <a:rPr lang="en-US" sz="900" b="0" i="0" dirty="0" err="1">
                <a:solidFill>
                  <a:srgbClr val="222222"/>
                </a:solidFill>
                <a:effectLst/>
                <a:latin typeface="Arial" panose="020B0604020202020204" pitchFamily="34" charset="0"/>
              </a:rPr>
              <a:t>Westreich</a:t>
            </a:r>
            <a:r>
              <a:rPr lang="en-US" sz="900" b="0" i="0" dirty="0">
                <a:solidFill>
                  <a:srgbClr val="222222"/>
                </a:solidFill>
                <a:effectLst/>
                <a:latin typeface="Arial" panose="020B0604020202020204" pitchFamily="34" charset="0"/>
              </a:rPr>
              <a:t> D. Epidemiology by design: a causal approach to the health sciences. Oxford University Press; 2019 Oct 16.</a:t>
            </a:r>
            <a:endParaRPr lang="en-US" sz="900" dirty="0"/>
          </a:p>
        </p:txBody>
      </p:sp>
    </p:spTree>
    <p:extLst>
      <p:ext uri="{BB962C8B-B14F-4D97-AF65-F5344CB8AC3E}">
        <p14:creationId xmlns:p14="http://schemas.microsoft.com/office/powerpoint/2010/main" val="35216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 over a time period)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F0C15C-1EEB-4720-B364-1E154F0F39AA}"/>
                  </a:ext>
                </a:extLst>
              </p:cNvPr>
              <p:cNvSpPr txBox="1"/>
              <p:nvPr/>
            </p:nvSpPr>
            <p:spPr>
              <a:xfrm>
                <a:off x="419867" y="2649848"/>
                <a:ext cx="4075226" cy="613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𝑰𝒏𝒄𝒊𝒅𝒆𝒏𝒄𝒆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𝒐𝒅𝒅𝒔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p:txBody>
          </p:sp>
        </mc:Choice>
        <mc:Fallback xmlns="">
          <p:sp>
            <p:nvSpPr>
              <p:cNvPr id="7" name="TextBox 6">
                <a:extLst>
                  <a:ext uri="{FF2B5EF4-FFF2-40B4-BE49-F238E27FC236}">
                    <a16:creationId xmlns:a16="http://schemas.microsoft.com/office/drawing/2014/main" id="{29F0C15C-1EEB-4720-B364-1E154F0F39AA}"/>
                  </a:ext>
                </a:extLst>
              </p:cNvPr>
              <p:cNvSpPr txBox="1">
                <a:spLocks noRot="1" noChangeAspect="1" noMove="1" noResize="1" noEditPoints="1" noAdjustHandles="1" noChangeArrowheads="1" noChangeShapeType="1" noTextEdit="1"/>
              </p:cNvSpPr>
              <p:nvPr/>
            </p:nvSpPr>
            <p:spPr>
              <a:xfrm>
                <a:off x="419867" y="2649848"/>
                <a:ext cx="4075226" cy="613373"/>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44091C9-54CE-4173-A739-738AE56EA85D}"/>
              </a:ext>
            </a:extLst>
          </p:cNvPr>
          <p:cNvSpPr txBox="1"/>
          <p:nvPr/>
        </p:nvSpPr>
        <p:spPr>
          <a:xfrm>
            <a:off x="1085110" y="3331971"/>
            <a:ext cx="5415517" cy="400110"/>
          </a:xfrm>
          <a:prstGeom prst="rect">
            <a:avLst/>
          </a:prstGeom>
          <a:noFill/>
        </p:spPr>
        <p:txBody>
          <a:bodyPr wrap="square" rtlCol="0">
            <a:spAutoFit/>
          </a:bodyPr>
          <a:lstStyle/>
          <a:p>
            <a:r>
              <a:rPr lang="en-US" sz="2000" dirty="0"/>
              <a:t>Ranges between 0 to infinity (not a probability)</a:t>
            </a:r>
          </a:p>
        </p:txBody>
      </p:sp>
      <p:pic>
        <p:nvPicPr>
          <p:cNvPr id="6" name="Picture 5" descr="A picture containing text, sign, room, gambling house&#10;&#10;Description automatically generated">
            <a:extLst>
              <a:ext uri="{FF2B5EF4-FFF2-40B4-BE49-F238E27FC236}">
                <a16:creationId xmlns:a16="http://schemas.microsoft.com/office/drawing/2014/main" id="{55F31CE3-0367-4EFC-8855-79D3F8AFF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8" name="TextBox 7">
            <a:extLst>
              <a:ext uri="{FF2B5EF4-FFF2-40B4-BE49-F238E27FC236}">
                <a16:creationId xmlns:a16="http://schemas.microsoft.com/office/drawing/2014/main" id="{165A2E2E-4BAC-411D-9222-1D90510A595A}"/>
              </a:ext>
            </a:extLst>
          </p:cNvPr>
          <p:cNvSpPr txBox="1"/>
          <p:nvPr/>
        </p:nvSpPr>
        <p:spPr>
          <a:xfrm>
            <a:off x="1152449" y="3919872"/>
            <a:ext cx="5772891" cy="400110"/>
          </a:xfrm>
          <a:prstGeom prst="rect">
            <a:avLst/>
          </a:prstGeom>
          <a:noFill/>
        </p:spPr>
        <p:txBody>
          <a:bodyPr wrap="square" rtlCol="0">
            <a:spAutoFit/>
          </a:bodyPr>
          <a:lstStyle/>
          <a:p>
            <a:r>
              <a:rPr lang="en-US" sz="2000" dirty="0"/>
              <a:t>Approximates risk (incidence proportion) if risk &lt; 0.1</a:t>
            </a:r>
          </a:p>
        </p:txBody>
      </p:sp>
    </p:spTree>
    <p:extLst>
      <p:ext uri="{BB962C8B-B14F-4D97-AF65-F5344CB8AC3E}">
        <p14:creationId xmlns:p14="http://schemas.microsoft.com/office/powerpoint/2010/main" val="4066502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 over a time period)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F0C15C-1EEB-4720-B364-1E154F0F39AA}"/>
                  </a:ext>
                </a:extLst>
              </p:cNvPr>
              <p:cNvSpPr txBox="1"/>
              <p:nvPr/>
            </p:nvSpPr>
            <p:spPr>
              <a:xfrm>
                <a:off x="419867" y="2649848"/>
                <a:ext cx="4075226" cy="613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D76D6F"/>
                          </a:solidFill>
                          <a:latin typeface="Cambria Math" panose="02040503050406030204" pitchFamily="18" charset="0"/>
                        </a:rPr>
                        <m:t>𝑰𝒏𝒄𝒊𝒅𝒆𝒏𝒄𝒆</m:t>
                      </m:r>
                      <m:r>
                        <a:rPr lang="en-US" b="1" i="1" smtClean="0">
                          <a:solidFill>
                            <a:srgbClr val="D76D6F"/>
                          </a:solidFill>
                          <a:latin typeface="Cambria Math" panose="02040503050406030204" pitchFamily="18" charset="0"/>
                        </a:rPr>
                        <m:t> </m:t>
                      </m:r>
                      <m:r>
                        <a:rPr lang="en-US" b="1" i="1" smtClean="0">
                          <a:solidFill>
                            <a:srgbClr val="D76D6F"/>
                          </a:solidFill>
                          <a:latin typeface="Cambria Math" panose="02040503050406030204" pitchFamily="18" charset="0"/>
                        </a:rPr>
                        <m:t>𝒐𝒅𝒅𝒔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p:txBody>
          </p:sp>
        </mc:Choice>
        <mc:Fallback xmlns="">
          <p:sp>
            <p:nvSpPr>
              <p:cNvPr id="7" name="TextBox 6">
                <a:extLst>
                  <a:ext uri="{FF2B5EF4-FFF2-40B4-BE49-F238E27FC236}">
                    <a16:creationId xmlns:a16="http://schemas.microsoft.com/office/drawing/2014/main" id="{29F0C15C-1EEB-4720-B364-1E154F0F39AA}"/>
                  </a:ext>
                </a:extLst>
              </p:cNvPr>
              <p:cNvSpPr txBox="1">
                <a:spLocks noRot="1" noChangeAspect="1" noMove="1" noResize="1" noEditPoints="1" noAdjustHandles="1" noChangeArrowheads="1" noChangeShapeType="1" noTextEdit="1"/>
              </p:cNvSpPr>
              <p:nvPr/>
            </p:nvSpPr>
            <p:spPr>
              <a:xfrm>
                <a:off x="419867" y="2649848"/>
                <a:ext cx="4075226" cy="613373"/>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44091C9-54CE-4173-A739-738AE56EA85D}"/>
              </a:ext>
            </a:extLst>
          </p:cNvPr>
          <p:cNvSpPr txBox="1"/>
          <p:nvPr/>
        </p:nvSpPr>
        <p:spPr>
          <a:xfrm>
            <a:off x="1085110" y="3331971"/>
            <a:ext cx="5415517" cy="400110"/>
          </a:xfrm>
          <a:prstGeom prst="rect">
            <a:avLst/>
          </a:prstGeom>
          <a:noFill/>
        </p:spPr>
        <p:txBody>
          <a:bodyPr wrap="square" rtlCol="0">
            <a:spAutoFit/>
          </a:bodyPr>
          <a:lstStyle/>
          <a:p>
            <a:r>
              <a:rPr lang="en-US" sz="2000" dirty="0"/>
              <a:t>Ranges between 0 to infinity (not a probability)</a:t>
            </a:r>
          </a:p>
        </p:txBody>
      </p:sp>
      <p:pic>
        <p:nvPicPr>
          <p:cNvPr id="6" name="Picture 5" descr="A picture containing text, sign, room, gambling house&#10;&#10;Description automatically generated">
            <a:extLst>
              <a:ext uri="{FF2B5EF4-FFF2-40B4-BE49-F238E27FC236}">
                <a16:creationId xmlns:a16="http://schemas.microsoft.com/office/drawing/2014/main" id="{55F31CE3-0367-4EFC-8855-79D3F8AFF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8" name="TextBox 7">
            <a:extLst>
              <a:ext uri="{FF2B5EF4-FFF2-40B4-BE49-F238E27FC236}">
                <a16:creationId xmlns:a16="http://schemas.microsoft.com/office/drawing/2014/main" id="{165A2E2E-4BAC-411D-9222-1D90510A595A}"/>
              </a:ext>
            </a:extLst>
          </p:cNvPr>
          <p:cNvSpPr txBox="1"/>
          <p:nvPr/>
        </p:nvSpPr>
        <p:spPr>
          <a:xfrm>
            <a:off x="1152449" y="3919872"/>
            <a:ext cx="5772891" cy="400110"/>
          </a:xfrm>
          <a:prstGeom prst="rect">
            <a:avLst/>
          </a:prstGeom>
          <a:noFill/>
        </p:spPr>
        <p:txBody>
          <a:bodyPr wrap="square" rtlCol="0">
            <a:spAutoFit/>
          </a:bodyPr>
          <a:lstStyle/>
          <a:p>
            <a:r>
              <a:rPr lang="en-US" sz="2000" dirty="0"/>
              <a:t>Approximates risk (incidence proportion) if risk &lt; 0.1</a:t>
            </a:r>
          </a:p>
        </p:txBody>
      </p:sp>
      <p:pic>
        <p:nvPicPr>
          <p:cNvPr id="4" name="Picture 3" descr="Chart&#10;&#10;Description automatically generated">
            <a:extLst>
              <a:ext uri="{FF2B5EF4-FFF2-40B4-BE49-F238E27FC236}">
                <a16:creationId xmlns:a16="http://schemas.microsoft.com/office/drawing/2014/main" id="{86DFEE01-3D2C-03DA-D4C6-CEF78D552367}"/>
              </a:ext>
            </a:extLst>
          </p:cNvPr>
          <p:cNvPicPr>
            <a:picLocks noChangeAspect="1"/>
          </p:cNvPicPr>
          <p:nvPr/>
        </p:nvPicPr>
        <p:blipFill rotWithShape="1">
          <a:blip r:embed="rId5"/>
          <a:srcRect l="22487" t="13133" r="28591" b="10878"/>
          <a:stretch/>
        </p:blipFill>
        <p:spPr>
          <a:xfrm>
            <a:off x="7071483" y="2312984"/>
            <a:ext cx="4389120" cy="454501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E6ED0-8165-2426-4CF8-0799A6DB5946}"/>
                  </a:ext>
                </a:extLst>
              </p:cNvPr>
              <p:cNvSpPr txBox="1"/>
              <p:nvPr/>
            </p:nvSpPr>
            <p:spPr>
              <a:xfrm>
                <a:off x="618768" y="5052387"/>
                <a:ext cx="4974279" cy="618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𝑎𝑏𝑜𝑣𝑒</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𝑐𝑢𝑟𝑣𝑒</m:t>
                          </m:r>
                        </m:num>
                        <m:den>
                          <m:r>
                            <a:rPr lang="en-US" b="0" i="1" smtClean="0">
                              <a:latin typeface="Cambria Math" panose="02040503050406030204" pitchFamily="18" charset="0"/>
                            </a:rPr>
                            <m:t>𝑑𝑖𝑠𝑡𝑎𝑛𝑐𝑒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𝑏𝑒𝑙𝑜𝑤</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𝑐𝑢𝑟𝑣𝑒</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0.07</m:t>
                          </m:r>
                        </m:num>
                        <m:den>
                          <m:r>
                            <a:rPr lang="en-US" b="0" i="1" smtClean="0">
                              <a:latin typeface="Cambria Math" panose="02040503050406030204" pitchFamily="18" charset="0"/>
                            </a:rPr>
                            <m:t>0.93</m:t>
                          </m:r>
                        </m:den>
                      </m:f>
                      <m:r>
                        <a:rPr lang="en-US" b="0" i="1" smtClean="0">
                          <a:latin typeface="Cambria Math" panose="02040503050406030204" pitchFamily="18" charset="0"/>
                        </a:rPr>
                        <m:t>=0.08</m:t>
                      </m:r>
                    </m:oMath>
                  </m:oMathPara>
                </a14:m>
                <a:endParaRPr lang="en-US" dirty="0"/>
              </a:p>
            </p:txBody>
          </p:sp>
        </mc:Choice>
        <mc:Fallback xmlns="">
          <p:sp>
            <p:nvSpPr>
              <p:cNvPr id="5" name="TextBox 4">
                <a:extLst>
                  <a:ext uri="{FF2B5EF4-FFF2-40B4-BE49-F238E27FC236}">
                    <a16:creationId xmlns:a16="http://schemas.microsoft.com/office/drawing/2014/main" id="{E68E6ED0-8165-2426-4CF8-0799A6DB5946}"/>
                  </a:ext>
                </a:extLst>
              </p:cNvPr>
              <p:cNvSpPr txBox="1">
                <a:spLocks noRot="1" noChangeAspect="1" noMove="1" noResize="1" noEditPoints="1" noAdjustHandles="1" noChangeArrowheads="1" noChangeShapeType="1" noTextEdit="1"/>
              </p:cNvSpPr>
              <p:nvPr/>
            </p:nvSpPr>
            <p:spPr>
              <a:xfrm>
                <a:off x="618768" y="5052387"/>
                <a:ext cx="4974279" cy="61837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1ED04B-2724-F918-96B6-110E6F355AA9}"/>
                  </a:ext>
                </a:extLst>
              </p:cNvPr>
              <p:cNvSpPr txBox="1"/>
              <p:nvPr/>
            </p:nvSpPr>
            <p:spPr>
              <a:xfrm>
                <a:off x="637897" y="4683055"/>
                <a:ext cx="60948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𝑫𝒆𝒓𝒊𝒗𝒊𝒏𝒈</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𝒊𝒏𝒄𝒊𝒅𝒆𝒏𝒄𝒆</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𝒐𝒅𝒅𝒔</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𝒇𝒓𝒐𝒎</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𝒂</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𝒔𝒖𝒓𝒗𝒊𝒗𝒂𝒍</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𝒄𝒖𝒓𝒗𝒆</m:t>
                      </m:r>
                    </m:oMath>
                  </m:oMathPara>
                </a14:m>
                <a:endParaRPr lang="en-US" dirty="0"/>
              </a:p>
            </p:txBody>
          </p:sp>
        </mc:Choice>
        <mc:Fallback xmlns="">
          <p:sp>
            <p:nvSpPr>
              <p:cNvPr id="9" name="TextBox 8">
                <a:extLst>
                  <a:ext uri="{FF2B5EF4-FFF2-40B4-BE49-F238E27FC236}">
                    <a16:creationId xmlns:a16="http://schemas.microsoft.com/office/drawing/2014/main" id="{331ED04B-2724-F918-96B6-110E6F355AA9}"/>
                  </a:ext>
                </a:extLst>
              </p:cNvPr>
              <p:cNvSpPr txBox="1">
                <a:spLocks noRot="1" noChangeAspect="1" noMove="1" noResize="1" noEditPoints="1" noAdjustHandles="1" noChangeArrowheads="1" noChangeShapeType="1" noTextEdit="1"/>
              </p:cNvSpPr>
              <p:nvPr/>
            </p:nvSpPr>
            <p:spPr>
              <a:xfrm>
                <a:off x="637897" y="4683055"/>
                <a:ext cx="6094854" cy="369332"/>
              </a:xfrm>
              <a:prstGeom prst="rect">
                <a:avLst/>
              </a:prstGeom>
              <a:blipFill>
                <a:blip r:embed="rId7"/>
                <a:stretch>
                  <a:fillRect b="-13115"/>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4C0C0373-205E-282A-818E-7127BF3CC113}"/>
              </a:ext>
            </a:extLst>
          </p:cNvPr>
          <p:cNvCxnSpPr/>
          <p:nvPr/>
        </p:nvCxnSpPr>
        <p:spPr>
          <a:xfrm>
            <a:off x="8408355" y="2422984"/>
            <a:ext cx="0" cy="301752"/>
          </a:xfrm>
          <a:prstGeom prst="straightConnector1">
            <a:avLst/>
          </a:prstGeom>
          <a:ln w="38100">
            <a:solidFill>
              <a:srgbClr val="EEB6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BD4423-3796-9AE6-4EA5-C6460ADE1DEB}"/>
              </a:ext>
            </a:extLst>
          </p:cNvPr>
          <p:cNvCxnSpPr/>
          <p:nvPr/>
        </p:nvCxnSpPr>
        <p:spPr>
          <a:xfrm>
            <a:off x="8408355" y="2724736"/>
            <a:ext cx="0" cy="3657600"/>
          </a:xfrm>
          <a:prstGeom prst="straightConnector1">
            <a:avLst/>
          </a:prstGeom>
          <a:ln w="38100">
            <a:solidFill>
              <a:srgbClr val="D76D6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C5DD95E-AC99-96A3-776C-2A52A41A3877}"/>
              </a:ext>
            </a:extLst>
          </p:cNvPr>
          <p:cNvSpPr txBox="1"/>
          <p:nvPr/>
        </p:nvSpPr>
        <p:spPr>
          <a:xfrm>
            <a:off x="8398286" y="2389194"/>
            <a:ext cx="680644" cy="338554"/>
          </a:xfrm>
          <a:prstGeom prst="rect">
            <a:avLst/>
          </a:prstGeom>
          <a:noFill/>
        </p:spPr>
        <p:txBody>
          <a:bodyPr wrap="square" rtlCol="0">
            <a:spAutoFit/>
          </a:bodyPr>
          <a:lstStyle/>
          <a:p>
            <a:r>
              <a:rPr lang="en-US" sz="1600" dirty="0"/>
              <a:t>0.07</a:t>
            </a:r>
          </a:p>
        </p:txBody>
      </p:sp>
      <p:sp>
        <p:nvSpPr>
          <p:cNvPr id="15" name="TextBox 14">
            <a:extLst>
              <a:ext uri="{FF2B5EF4-FFF2-40B4-BE49-F238E27FC236}">
                <a16:creationId xmlns:a16="http://schemas.microsoft.com/office/drawing/2014/main" id="{2A3878C2-AEF8-3782-AF19-E71014665EFA}"/>
              </a:ext>
            </a:extLst>
          </p:cNvPr>
          <p:cNvSpPr txBox="1"/>
          <p:nvPr/>
        </p:nvSpPr>
        <p:spPr>
          <a:xfrm>
            <a:off x="8404345" y="2907464"/>
            <a:ext cx="680644" cy="338554"/>
          </a:xfrm>
          <a:prstGeom prst="rect">
            <a:avLst/>
          </a:prstGeom>
          <a:noFill/>
        </p:spPr>
        <p:txBody>
          <a:bodyPr wrap="square" rtlCol="0">
            <a:spAutoFit/>
          </a:bodyPr>
          <a:lstStyle/>
          <a:p>
            <a:r>
              <a:rPr lang="en-US" sz="1600" dirty="0"/>
              <a:t>0.93</a:t>
            </a:r>
          </a:p>
        </p:txBody>
      </p:sp>
    </p:spTree>
    <p:extLst>
      <p:ext uri="{BB962C8B-B14F-4D97-AF65-F5344CB8AC3E}">
        <p14:creationId xmlns:p14="http://schemas.microsoft.com/office/powerpoint/2010/main" val="832282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4EF7-E89B-44ED-ACA4-4FBE8FDECDD8}"/>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C03EFA63-7724-405D-A39D-4300235E10BB}"/>
              </a:ext>
            </a:extLst>
          </p:cNvPr>
          <p:cNvSpPr>
            <a:spLocks noGrp="1"/>
          </p:cNvSpPr>
          <p:nvPr>
            <p:ph idx="1"/>
          </p:nvPr>
        </p:nvSpPr>
        <p:spPr/>
        <p:txBody>
          <a:bodyPr/>
          <a:lstStyle/>
          <a:p>
            <a:r>
              <a:rPr lang="en-US" b="1" dirty="0">
                <a:solidFill>
                  <a:srgbClr val="D76D6F"/>
                </a:solidFill>
              </a:rPr>
              <a:t>Incidence</a:t>
            </a:r>
            <a:r>
              <a:rPr lang="en-US" dirty="0"/>
              <a:t> (how many new cases of disease occur</a:t>
            </a:r>
          </a:p>
          <a:p>
            <a:pPr marL="0" indent="0">
              <a:buNone/>
            </a:pPr>
            <a:r>
              <a:rPr lang="en-US" dirty="0"/>
              <a:t>over a time period) </a:t>
            </a:r>
          </a:p>
        </p:txBody>
      </p:sp>
      <p:pic>
        <p:nvPicPr>
          <p:cNvPr id="5" name="Picture 4" descr="A picture containing text, sign, room, gambling house&#10;&#10;Description automatically generated">
            <a:extLst>
              <a:ext uri="{FF2B5EF4-FFF2-40B4-BE49-F238E27FC236}">
                <a16:creationId xmlns:a16="http://schemas.microsoft.com/office/drawing/2014/main" id="{95C6F652-4C3E-4798-832A-ABD5DFA68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descr="Text&#10;&#10;Description automatically generated">
            <a:extLst>
              <a:ext uri="{FF2B5EF4-FFF2-40B4-BE49-F238E27FC236}">
                <a16:creationId xmlns:a16="http://schemas.microsoft.com/office/drawing/2014/main" id="{9018825C-12D1-4FFB-9FDB-194FE9FA0415}"/>
              </a:ext>
            </a:extLst>
          </p:cNvPr>
          <p:cNvPicPr>
            <a:picLocks noChangeAspect="1"/>
          </p:cNvPicPr>
          <p:nvPr/>
        </p:nvPicPr>
        <p:blipFill rotWithShape="1">
          <a:blip r:embed="rId4"/>
          <a:srcRect l="21955" t="7919" r="45860" b="8922"/>
          <a:stretch/>
        </p:blipFill>
        <p:spPr>
          <a:xfrm>
            <a:off x="8448728" y="715241"/>
            <a:ext cx="3566160" cy="6142759"/>
          </a:xfrm>
          <a:prstGeom prst="rect">
            <a:avLst/>
          </a:prstGeom>
        </p:spPr>
      </p:pic>
      <p:sp>
        <p:nvSpPr>
          <p:cNvPr id="7" name="TextBox 6">
            <a:extLst>
              <a:ext uri="{FF2B5EF4-FFF2-40B4-BE49-F238E27FC236}">
                <a16:creationId xmlns:a16="http://schemas.microsoft.com/office/drawing/2014/main" id="{8D492367-5B02-4C5E-8C3C-B1C96EEABBCE}"/>
              </a:ext>
            </a:extLst>
          </p:cNvPr>
          <p:cNvSpPr txBox="1"/>
          <p:nvPr/>
        </p:nvSpPr>
        <p:spPr>
          <a:xfrm>
            <a:off x="433442" y="3105834"/>
            <a:ext cx="7610528" cy="830997"/>
          </a:xfrm>
          <a:prstGeom prst="rect">
            <a:avLst/>
          </a:prstGeom>
          <a:noFill/>
        </p:spPr>
        <p:txBody>
          <a:bodyPr wrap="square">
            <a:spAutoFit/>
          </a:bodyPr>
          <a:lstStyle/>
          <a:p>
            <a:pPr lvl="1"/>
            <a:r>
              <a:rPr lang="en-US" sz="2400" b="1" dirty="0">
                <a:solidFill>
                  <a:srgbClr val="D76D6F"/>
                </a:solidFill>
              </a:rPr>
              <a:t>Counts</a:t>
            </a:r>
            <a:r>
              <a:rPr lang="en-US" sz="2400" dirty="0"/>
              <a:t> (no denominator but context dependent and is known; think COVID)</a:t>
            </a:r>
          </a:p>
        </p:txBody>
      </p:sp>
    </p:spTree>
    <p:extLst>
      <p:ext uri="{BB962C8B-B14F-4D97-AF65-F5344CB8AC3E}">
        <p14:creationId xmlns:p14="http://schemas.microsoft.com/office/powerpoint/2010/main" val="280772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C2D84-552F-63B3-590B-994C2853F46C}"/>
              </a:ext>
            </a:extLst>
          </p:cNvPr>
          <p:cNvSpPr>
            <a:spLocks noGrp="1"/>
          </p:cNvSpPr>
          <p:nvPr>
            <p:ph type="title"/>
          </p:nvPr>
        </p:nvSpPr>
        <p:spPr/>
        <p:txBody>
          <a:bodyPr/>
          <a:lstStyle/>
          <a:p>
            <a:r>
              <a:rPr lang="en-US" b="1" dirty="0">
                <a:latin typeface="Tw Cen MT" panose="020B0602020104020603" pitchFamily="34" charset="0"/>
              </a:rPr>
              <a:t>The story of John Snow</a:t>
            </a:r>
          </a:p>
        </p:txBody>
      </p:sp>
      <p:pic>
        <p:nvPicPr>
          <p:cNvPr id="1028" name="Picture 4" descr="John Snow - Wikipedia">
            <a:extLst>
              <a:ext uri="{FF2B5EF4-FFF2-40B4-BE49-F238E27FC236}">
                <a16:creationId xmlns:a16="http://schemas.microsoft.com/office/drawing/2014/main" id="{BD121846-0F55-768F-DA19-1ECA48D15D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11920" y="1620176"/>
            <a:ext cx="3017520" cy="44346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2AE818-4676-94D1-4F55-C455736AF02F}"/>
              </a:ext>
            </a:extLst>
          </p:cNvPr>
          <p:cNvSpPr txBox="1"/>
          <p:nvPr/>
        </p:nvSpPr>
        <p:spPr>
          <a:xfrm>
            <a:off x="6266161" y="6054804"/>
            <a:ext cx="6094854" cy="338554"/>
          </a:xfrm>
          <a:prstGeom prst="rect">
            <a:avLst/>
          </a:prstGeom>
          <a:noFill/>
        </p:spPr>
        <p:txBody>
          <a:bodyPr wrap="square">
            <a:spAutoFit/>
          </a:bodyPr>
          <a:lstStyle/>
          <a:p>
            <a:pPr algn="ctr"/>
            <a:r>
              <a:rPr lang="en-US" sz="800" dirty="0"/>
              <a:t>https://www.google.com/url?sa=i&amp;url=https%3A%2F%2Fen.wikipedia.org%2Fwiki%2FJohn_Snow&amp;psig=AOvVaw2FSwPXBW-5F23ZUU8m965r&amp;ust=1670254619246000&amp;source=images&amp;cd=vfe&amp;ved=0CBAQjRxqFwoTCODkmL2l4PsCFQAAAAAdAAAAABAE</a:t>
            </a:r>
          </a:p>
        </p:txBody>
      </p:sp>
      <p:pic>
        <p:nvPicPr>
          <p:cNvPr id="1030" name="Picture 6" descr="Jon Snow (character) - Wikipedia">
            <a:extLst>
              <a:ext uri="{FF2B5EF4-FFF2-40B4-BE49-F238E27FC236}">
                <a16:creationId xmlns:a16="http://schemas.microsoft.com/office/drawing/2014/main" id="{20AE085E-F9A2-8EC1-0201-35DE402EE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22" y="1586414"/>
            <a:ext cx="3108960" cy="4468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DCFC19E-2242-7DB3-E4E8-9489CE26DB96}"/>
              </a:ext>
            </a:extLst>
          </p:cNvPr>
          <p:cNvSpPr txBox="1"/>
          <p:nvPr/>
        </p:nvSpPr>
        <p:spPr>
          <a:xfrm>
            <a:off x="1146" y="6054804"/>
            <a:ext cx="6094854" cy="338554"/>
          </a:xfrm>
          <a:prstGeom prst="rect">
            <a:avLst/>
          </a:prstGeom>
          <a:noFill/>
        </p:spPr>
        <p:txBody>
          <a:bodyPr wrap="square">
            <a:spAutoFit/>
          </a:bodyPr>
          <a:lstStyle/>
          <a:p>
            <a:pPr algn="ctr"/>
            <a:r>
              <a:rPr lang="en-US" sz="800" dirty="0"/>
              <a:t>https://www.google.com/url?sa=i&amp;url=https%3A%2F%2Fen.wikipedia.org%2Fwiki%2FJon_Snow_%2528character%2529&amp;psig=AOvVaw2FSwPXBW-5F23ZUU8m965r&amp;ust=1670254619246000&amp;source=images&amp;cd=vfe&amp;ved=0CBAQjRxqFwoTCODkmL2l4PsCFQAAAAAdAAAAABAK</a:t>
            </a:r>
          </a:p>
        </p:txBody>
      </p:sp>
      <p:pic>
        <p:nvPicPr>
          <p:cNvPr id="11" name="Picture 10" descr="A picture containing text, sign, room, gambling house&#10;&#10;Description automatically generated">
            <a:extLst>
              <a:ext uri="{FF2B5EF4-FFF2-40B4-BE49-F238E27FC236}">
                <a16:creationId xmlns:a16="http://schemas.microsoft.com/office/drawing/2014/main" id="{81F2E361-A204-B474-DF94-780E5FB83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40684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812B-8559-49C7-A401-AFEB9A2EBDE7}"/>
              </a:ext>
            </a:extLst>
          </p:cNvPr>
          <p:cNvSpPr>
            <a:spLocks noGrp="1"/>
          </p:cNvSpPr>
          <p:nvPr>
            <p:ph type="title"/>
          </p:nvPr>
        </p:nvSpPr>
        <p:spPr/>
        <p:txBody>
          <a:bodyPr/>
          <a:lstStyle/>
          <a:p>
            <a:r>
              <a:rPr lang="en-US" b="1" dirty="0">
                <a:latin typeface="Tw Cen MT" panose="020B0602020104020603" pitchFamily="34" charset="0"/>
              </a:rPr>
              <a:t>Measures of disease occurrence</a:t>
            </a:r>
            <a:endParaRPr lang="en-US" dirty="0"/>
          </a:p>
        </p:txBody>
      </p:sp>
      <p:sp>
        <p:nvSpPr>
          <p:cNvPr id="3" name="Content Placeholder 2">
            <a:extLst>
              <a:ext uri="{FF2B5EF4-FFF2-40B4-BE49-F238E27FC236}">
                <a16:creationId xmlns:a16="http://schemas.microsoft.com/office/drawing/2014/main" id="{382FAEAD-B0CE-42EC-84D6-D55AFD877E34}"/>
              </a:ext>
            </a:extLst>
          </p:cNvPr>
          <p:cNvSpPr>
            <a:spLocks noGrp="1"/>
          </p:cNvSpPr>
          <p:nvPr>
            <p:ph idx="1"/>
          </p:nvPr>
        </p:nvSpPr>
        <p:spPr/>
        <p:txBody>
          <a:bodyPr/>
          <a:lstStyle/>
          <a:p>
            <a:r>
              <a:rPr lang="en-US" dirty="0"/>
              <a:t>Challenges in calculating incidence measures:</a:t>
            </a:r>
          </a:p>
          <a:p>
            <a:pPr lvl="1"/>
            <a:r>
              <a:rPr lang="en-US" dirty="0"/>
              <a:t>Loss to follow-up (not everybody has complete follow-up)</a:t>
            </a:r>
          </a:p>
          <a:p>
            <a:pPr lvl="1"/>
            <a:r>
              <a:rPr lang="en-US" dirty="0"/>
              <a:t>Competing risks/events (people die before they have a chance to develop outcome (e.g., cardiovascular disease)</a:t>
            </a:r>
          </a:p>
        </p:txBody>
      </p:sp>
      <p:pic>
        <p:nvPicPr>
          <p:cNvPr id="4" name="Picture 3" descr="A picture containing text, sign, room, gambling house&#10;&#10;Description automatically generated">
            <a:extLst>
              <a:ext uri="{FF2B5EF4-FFF2-40B4-BE49-F238E27FC236}">
                <a16:creationId xmlns:a16="http://schemas.microsoft.com/office/drawing/2014/main" id="{C0CBE276-0D48-44DA-AAB4-170251C1C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711264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A1CD-EE6E-4E14-9CFC-C8DF041F91FA}"/>
              </a:ext>
            </a:extLst>
          </p:cNvPr>
          <p:cNvSpPr>
            <a:spLocks noGrp="1"/>
          </p:cNvSpPr>
          <p:nvPr>
            <p:ph type="title"/>
          </p:nvPr>
        </p:nvSpPr>
        <p:spPr/>
        <p:txBody>
          <a:bodyPr/>
          <a:lstStyle/>
          <a:p>
            <a:r>
              <a:rPr lang="en-US" b="1" dirty="0">
                <a:latin typeface="Tw Cen MT" panose="020B0602020104020603" pitchFamily="34" charset="0"/>
              </a:rPr>
              <a:t>Relation between prevalence and incidence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64B273-0547-402C-887C-C8ADEE9D467C}"/>
                  </a:ext>
                </a:extLst>
              </p:cNvPr>
              <p:cNvSpPr>
                <a:spLocks noGrp="1"/>
              </p:cNvSpPr>
              <p:nvPr>
                <p:ph idx="1"/>
              </p:nvPr>
            </p:nvSpPr>
            <p:spPr/>
            <p:txBody>
              <a:bodyPr/>
              <a:lstStyle/>
              <a:p>
                <a:r>
                  <a:rPr lang="en-US" dirty="0"/>
                  <a:t>Assuming steady state population</a:t>
                </a:r>
              </a:p>
              <a:p>
                <a:pPr lvl="1"/>
                <a:r>
                  <a:rPr lang="en-US" dirty="0"/>
                  <a:t>People entering population=people leaving population</a:t>
                </a:r>
              </a:p>
              <a:p>
                <a:endParaRPr lang="en-US" b="0" i="1" dirty="0">
                  <a:latin typeface="Cambria Math" panose="02040503050406030204" pitchFamily="18" charset="0"/>
                </a:endParaRPr>
              </a:p>
              <a:p>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𝑃𝑟𝑒𝑣𝑎𝑙𝑒𝑛𝑐𝑒</m:t>
                        </m:r>
                      </m:num>
                      <m:den>
                        <m:r>
                          <a:rPr lang="en-US" sz="2000" b="0" i="1" smtClean="0">
                            <a:latin typeface="Cambria Math" panose="02040503050406030204" pitchFamily="18" charset="0"/>
                          </a:rPr>
                          <m:t>1−</m:t>
                        </m:r>
                        <m:r>
                          <a:rPr lang="en-US" sz="2000" b="0" i="1" smtClean="0">
                            <a:latin typeface="Cambria Math" panose="02040503050406030204" pitchFamily="18" charset="0"/>
                          </a:rPr>
                          <m:t>𝑝𝑟𝑒𝑣𝑎𝑙𝑒𝑛𝑐𝑒</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𝑝𝑟𝑒𝑣𝑎𝑙𝑒𝑛𝑐𝑒</m:t>
                        </m:r>
                        <m:r>
                          <a:rPr lang="en-US" sz="2000" b="0" i="1" smtClean="0">
                            <a:latin typeface="Cambria Math" panose="02040503050406030204" pitchFamily="18" charset="0"/>
                          </a:rPr>
                          <m:t> </m:t>
                        </m:r>
                        <m:r>
                          <a:rPr lang="en-US" sz="2000" b="0" i="1" smtClean="0">
                            <a:latin typeface="Cambria Math" panose="02040503050406030204" pitchFamily="18" charset="0"/>
                          </a:rPr>
                          <m:t>𝑜𝑑𝑑𝑠</m:t>
                        </m:r>
                      </m:e>
                    </m:d>
                    <m:r>
                      <a:rPr lang="en-US" sz="2000" b="0" i="1" smtClean="0">
                        <a:latin typeface="Cambria Math" panose="02040503050406030204" pitchFamily="18" charset="0"/>
                      </a:rPr>
                      <m:t>=</m:t>
                    </m:r>
                    <m:r>
                      <a:rPr lang="en-US" sz="2000" b="0" i="1" smtClean="0">
                        <a:latin typeface="Cambria Math" panose="02040503050406030204" pitchFamily="18" charset="0"/>
                      </a:rPr>
                      <m:t>𝑖𝑛𝑐𝑖𝑑𝑒𝑛𝑐𝑒</m:t>
                    </m:r>
                    <m:r>
                      <a:rPr lang="en-US" sz="2000" b="0" i="1" smtClean="0">
                        <a:latin typeface="Cambria Math" panose="02040503050406030204" pitchFamily="18" charset="0"/>
                      </a:rPr>
                      <m:t> </m:t>
                    </m:r>
                    <m:r>
                      <a:rPr lang="en-US" sz="2000" b="0" i="1" smtClean="0">
                        <a:latin typeface="Cambria Math" panose="02040503050406030204" pitchFamily="18" charset="0"/>
                      </a:rPr>
                      <m:t>𝑟𝑎𝑡𝑒</m:t>
                    </m:r>
                    <m:r>
                      <a:rPr lang="en-US" sz="2000" b="0" i="1" smtClean="0">
                        <a:latin typeface="Cambria Math" panose="02040503050406030204" pitchFamily="18" charset="0"/>
                      </a:rPr>
                      <m:t>∗</m:t>
                    </m:r>
                    <m:r>
                      <a:rPr lang="en-US" sz="2000" b="0" i="1" smtClean="0">
                        <a:latin typeface="Cambria Math" panose="02040503050406030204" pitchFamily="18" charset="0"/>
                      </a:rPr>
                      <m:t>𝑎𝑣𝑒𝑟𝑎𝑔𝑒</m:t>
                    </m:r>
                    <m:r>
                      <a:rPr lang="en-US" sz="2000" b="0" i="1" smtClean="0">
                        <a:latin typeface="Cambria Math" panose="02040503050406030204" pitchFamily="18" charset="0"/>
                      </a:rPr>
                      <m:t> </m:t>
                    </m:r>
                    <m:r>
                      <a:rPr lang="en-US" sz="2000" b="0" i="1" smtClean="0">
                        <a:latin typeface="Cambria Math" panose="02040503050406030204" pitchFamily="18" charset="0"/>
                      </a:rPr>
                      <m:t>𝑑𝑖𝑠𝑒𝑎𝑠𝑒</m:t>
                    </m:r>
                    <m:r>
                      <a:rPr lang="en-US" sz="2000" b="0" i="1" smtClean="0">
                        <a:latin typeface="Cambria Math" panose="02040503050406030204" pitchFamily="18" charset="0"/>
                      </a:rPr>
                      <m:t> </m:t>
                    </m:r>
                    <m:r>
                      <a:rPr lang="en-US" sz="2000" b="0" i="1" smtClean="0">
                        <a:latin typeface="Cambria Math" panose="02040503050406030204" pitchFamily="18" charset="0"/>
                      </a:rPr>
                      <m:t>𝑑𝑢𝑟𝑎𝑡𝑖𝑜𝑛</m:t>
                    </m:r>
                  </m:oMath>
                </a14:m>
                <a:endParaRPr lang="en-US" sz="2000" b="0" i="1" dirty="0">
                  <a:latin typeface="Cambria Math" panose="02040503050406030204" pitchFamily="18" charset="0"/>
                </a:endParaRP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𝑃𝑟𝑒𝑣𝑎𝑙𝑒𝑛𝑐𝑒</m:t>
                    </m:r>
                    <m:r>
                      <a:rPr lang="en-US" b="0" i="1" smtClean="0">
                        <a:latin typeface="Cambria Math" panose="02040503050406030204" pitchFamily="18" charset="0"/>
                      </a:rPr>
                      <m:t>≈</m:t>
                    </m:r>
                    <m:r>
                      <a:rPr lang="en-US" b="0" i="1" smtClean="0">
                        <a:latin typeface="Cambria Math" panose="02040503050406030204" pitchFamily="18" charset="0"/>
                      </a:rPr>
                      <m:t>𝑖𝑛𝑐𝑖𝑑𝑒𝑛𝑐𝑒</m:t>
                    </m:r>
                    <m:r>
                      <a:rPr lang="en-US" b="0" i="1" smtClean="0">
                        <a:latin typeface="Cambria Math" panose="02040503050406030204" pitchFamily="18" charset="0"/>
                      </a:rPr>
                      <m:t>∗</m:t>
                    </m:r>
                    <m:r>
                      <a:rPr lang="en-US" b="0" i="1" smtClean="0">
                        <a:latin typeface="Cambria Math" panose="02040503050406030204" pitchFamily="18" charset="0"/>
                      </a:rPr>
                      <m:t>𝑑𝑢𝑟𝑎𝑡𝑖𝑜𝑛</m:t>
                    </m:r>
                  </m:oMath>
                </a14:m>
                <a:endParaRPr lang="en-US" b="0" dirty="0"/>
              </a:p>
              <a:p>
                <a:pPr lvl="1"/>
                <a:r>
                  <a:rPr lang="en-US" dirty="0"/>
                  <a:t>Good approximation if prevalence &lt;0.1</a:t>
                </a:r>
              </a:p>
              <a:p>
                <a:endParaRPr lang="en-US" i="1"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3064B273-0547-402C-887C-C8ADEE9D467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descr="A picture containing text, sign, room, gambling house&#10;&#10;Description automatically generated">
            <a:extLst>
              <a:ext uri="{FF2B5EF4-FFF2-40B4-BE49-F238E27FC236}">
                <a16:creationId xmlns:a16="http://schemas.microsoft.com/office/drawing/2014/main" id="{E6B85A3C-86F3-4FFC-9D4B-2C2D5DBEA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166258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F788-9FF0-4545-AD2F-4A85FE9B113C}"/>
              </a:ext>
            </a:extLst>
          </p:cNvPr>
          <p:cNvSpPr>
            <a:spLocks noGrp="1"/>
          </p:cNvSpPr>
          <p:nvPr>
            <p:ph type="title"/>
          </p:nvPr>
        </p:nvSpPr>
        <p:spPr/>
        <p:txBody>
          <a:bodyPr/>
          <a:lstStyle/>
          <a:p>
            <a:r>
              <a:rPr lang="en-US" b="1" dirty="0">
                <a:latin typeface="Tw Cen MT" panose="020B0602020104020603" pitchFamily="34" charset="0"/>
              </a:rPr>
              <a:t>Relation between incidence proportion (risk) and incidence rate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1039EA-35AE-43D6-AA06-13FA9FDAF2D8}"/>
                  </a:ext>
                </a:extLst>
              </p:cNvPr>
              <p:cNvSpPr>
                <a:spLocks noGrp="1"/>
              </p:cNvSpPr>
              <p:nvPr>
                <p:ph idx="1"/>
              </p:nvPr>
            </p:nvSpPr>
            <p:spPr/>
            <p:txBody>
              <a:bodyPr/>
              <a:lstStyle/>
              <a:p>
                <a:r>
                  <a:rPr lang="en-US" dirty="0"/>
                  <a:t>Assuming closed cohort with constant incidence rate</a:t>
                </a:r>
              </a:p>
              <a:p>
                <a:endParaRPr lang="en-US" dirty="0"/>
              </a:p>
              <a:p>
                <a14:m>
                  <m:oMath xmlns:m="http://schemas.openxmlformats.org/officeDocument/2006/math">
                    <m:r>
                      <a:rPr lang="en-US" i="1">
                        <a:latin typeface="Cambria Math" panose="02040503050406030204" pitchFamily="18" charset="0"/>
                      </a:rPr>
                      <m:t>𝑅𝑖𝑠𝑘</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𝑖𝑛𝑐𝑖𝑑𝑒𝑛𝑐𝑒</m:t>
                        </m:r>
                        <m:r>
                          <a:rPr lang="en-US" i="1">
                            <a:latin typeface="Cambria Math" panose="02040503050406030204" pitchFamily="18" charset="0"/>
                          </a:rPr>
                          <m:t> </m:t>
                        </m:r>
                        <m:r>
                          <a:rPr lang="en-US" i="1">
                            <a:latin typeface="Cambria Math" panose="02040503050406030204" pitchFamily="18" charset="0"/>
                          </a:rPr>
                          <m:t>𝑟𝑎𝑡𝑒</m:t>
                        </m:r>
                        <m:r>
                          <a:rPr lang="en-US" i="1">
                            <a:latin typeface="Cambria Math" panose="02040503050406030204" pitchFamily="18" charset="0"/>
                          </a:rPr>
                          <m:t>∗</m:t>
                        </m:r>
                        <m:r>
                          <a:rPr lang="en-US" i="1">
                            <a:latin typeface="Cambria Math" panose="02040503050406030204" pitchFamily="18" charset="0"/>
                          </a:rPr>
                          <m:t>𝑡𝑖𝑚𝑒</m:t>
                        </m:r>
                      </m:sup>
                    </m:sSup>
                    <m:r>
                      <a:rPr lang="en-US" i="1">
                        <a:latin typeface="Cambria Math" panose="02040503050406030204" pitchFamily="18" charset="0"/>
                      </a:rPr>
                      <m:t> </m:t>
                    </m:r>
                  </m:oMath>
                </a14:m>
                <a:endParaRPr lang="en-US" i="1" dirty="0">
                  <a:latin typeface="Cambria Math" panose="02040503050406030204" pitchFamily="18" charset="0"/>
                </a:endParaRP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𝑅𝑖𝑠𝑘</m:t>
                    </m:r>
                    <m:r>
                      <a:rPr lang="en-US" b="0" i="1" smtClean="0">
                        <a:latin typeface="Cambria Math" panose="02040503050406030204" pitchFamily="18" charset="0"/>
                      </a:rPr>
                      <m:t>≈</m:t>
                    </m:r>
                    <m:r>
                      <a:rPr lang="en-US" b="0" i="1" smtClean="0">
                        <a:latin typeface="Cambria Math" panose="02040503050406030204" pitchFamily="18" charset="0"/>
                      </a:rPr>
                      <m:t>𝑖𝑛𝑐𝑖𝑑𝑒𝑛𝑐𝑒</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m:t>
                    </m:r>
                    <m:r>
                      <a:rPr lang="en-US" b="0" i="1" smtClean="0">
                        <a:latin typeface="Cambria Math" panose="02040503050406030204" pitchFamily="18" charset="0"/>
                      </a:rPr>
                      <m:t>𝑡𝑖𝑚𝑒</m:t>
                    </m:r>
                  </m:oMath>
                </a14:m>
                <a:endParaRPr lang="en-US" dirty="0"/>
              </a:p>
              <a:p>
                <a:pPr lvl="1"/>
                <a:r>
                  <a:rPr lang="en-US" dirty="0"/>
                  <a:t>Good approximation if risk &lt;0.1</a:t>
                </a:r>
              </a:p>
              <a:p>
                <a:pPr lvl="1"/>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11039EA-35AE-43D6-AA06-13FA9FDAF2D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descr="A picture containing text, sign, room, gambling house&#10;&#10;Description automatically generated">
            <a:extLst>
              <a:ext uri="{FF2B5EF4-FFF2-40B4-BE49-F238E27FC236}">
                <a16:creationId xmlns:a16="http://schemas.microsoft.com/office/drawing/2014/main" id="{504DD992-DA61-4D3D-996C-2ACBCDFBB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840630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0C96-2391-41D0-98E2-D6CEB88A6D96}"/>
              </a:ext>
            </a:extLst>
          </p:cNvPr>
          <p:cNvSpPr>
            <a:spLocks noGrp="1"/>
          </p:cNvSpPr>
          <p:nvPr>
            <p:ph type="title"/>
          </p:nvPr>
        </p:nvSpPr>
        <p:spPr>
          <a:xfrm>
            <a:off x="714447" y="65481"/>
            <a:ext cx="10515600" cy="962526"/>
          </a:xfrm>
        </p:spPr>
        <p:txBody>
          <a:bodyPr/>
          <a:lstStyle/>
          <a:p>
            <a:r>
              <a:rPr lang="en-US" b="1" dirty="0">
                <a:latin typeface="Tw Cen MT" panose="020B0602020104020603" pitchFamily="34" charset="0"/>
              </a:rPr>
              <a:t>Summary</a:t>
            </a:r>
          </a:p>
        </p:txBody>
      </p:sp>
      <p:graphicFrame>
        <p:nvGraphicFramePr>
          <p:cNvPr id="4" name="Table 4">
            <a:extLst>
              <a:ext uri="{FF2B5EF4-FFF2-40B4-BE49-F238E27FC236}">
                <a16:creationId xmlns:a16="http://schemas.microsoft.com/office/drawing/2014/main" id="{7DFB0E1C-FCB5-4985-99F7-CE648FE8DC04}"/>
              </a:ext>
            </a:extLst>
          </p:cNvPr>
          <p:cNvGraphicFramePr>
            <a:graphicFrameLocks noGrp="1"/>
          </p:cNvGraphicFramePr>
          <p:nvPr/>
        </p:nvGraphicFramePr>
        <p:xfrm>
          <a:off x="272429" y="1301039"/>
          <a:ext cx="11647142" cy="4953000"/>
        </p:xfrm>
        <a:graphic>
          <a:graphicData uri="http://schemas.openxmlformats.org/drawingml/2006/table">
            <a:tbl>
              <a:tblPr firstRow="1" bandRow="1">
                <a:tableStyleId>{5C22544A-7EE6-4342-B048-85BDC9FD1C3A}</a:tableStyleId>
              </a:tblPr>
              <a:tblGrid>
                <a:gridCol w="1244983">
                  <a:extLst>
                    <a:ext uri="{9D8B030D-6E8A-4147-A177-3AD203B41FA5}">
                      <a16:colId xmlns:a16="http://schemas.microsoft.com/office/drawing/2014/main" val="1982306183"/>
                    </a:ext>
                  </a:extLst>
                </a:gridCol>
                <a:gridCol w="1487045">
                  <a:extLst>
                    <a:ext uri="{9D8B030D-6E8A-4147-A177-3AD203B41FA5}">
                      <a16:colId xmlns:a16="http://schemas.microsoft.com/office/drawing/2014/main" val="16093415"/>
                    </a:ext>
                  </a:extLst>
                </a:gridCol>
                <a:gridCol w="2846328">
                  <a:extLst>
                    <a:ext uri="{9D8B030D-6E8A-4147-A177-3AD203B41FA5}">
                      <a16:colId xmlns:a16="http://schemas.microsoft.com/office/drawing/2014/main" val="1940728453"/>
                    </a:ext>
                  </a:extLst>
                </a:gridCol>
                <a:gridCol w="1938803">
                  <a:extLst>
                    <a:ext uri="{9D8B030D-6E8A-4147-A177-3AD203B41FA5}">
                      <a16:colId xmlns:a16="http://schemas.microsoft.com/office/drawing/2014/main" val="4121651261"/>
                    </a:ext>
                  </a:extLst>
                </a:gridCol>
                <a:gridCol w="2963206">
                  <a:extLst>
                    <a:ext uri="{9D8B030D-6E8A-4147-A177-3AD203B41FA5}">
                      <a16:colId xmlns:a16="http://schemas.microsoft.com/office/drawing/2014/main" val="3109152129"/>
                    </a:ext>
                  </a:extLst>
                </a:gridCol>
                <a:gridCol w="1166777">
                  <a:extLst>
                    <a:ext uri="{9D8B030D-6E8A-4147-A177-3AD203B41FA5}">
                      <a16:colId xmlns:a16="http://schemas.microsoft.com/office/drawing/2014/main" val="603382368"/>
                    </a:ext>
                  </a:extLst>
                </a:gridCol>
              </a:tblGrid>
              <a:tr h="370840">
                <a:tc>
                  <a:txBody>
                    <a:bodyPr/>
                    <a:lstStyle/>
                    <a:p>
                      <a:endParaRPr lang="en-US" dirty="0"/>
                    </a:p>
                  </a:txBody>
                  <a:tcPr>
                    <a:solidFill>
                      <a:schemeClr val="bg1"/>
                    </a:solidFill>
                  </a:tcPr>
                </a:tc>
                <a:tc>
                  <a:txBody>
                    <a:bodyPr/>
                    <a:lstStyle/>
                    <a:p>
                      <a:r>
                        <a:rPr lang="en-US" dirty="0">
                          <a:solidFill>
                            <a:schemeClr val="bg1"/>
                          </a:solidFill>
                        </a:rPr>
                        <a:t>Measure</a:t>
                      </a:r>
                    </a:p>
                  </a:txBody>
                  <a:tcPr>
                    <a:lnR w="76200" cap="flat" cmpd="sng" algn="ctr">
                      <a:noFill/>
                      <a:prstDash val="solid"/>
                      <a:round/>
                      <a:headEnd type="none" w="med" len="med"/>
                      <a:tailEnd type="none" w="med" len="med"/>
                    </a:lnR>
                    <a:solidFill>
                      <a:srgbClr val="D76D6F"/>
                    </a:solidFill>
                  </a:tcPr>
                </a:tc>
                <a:tc>
                  <a:txBody>
                    <a:bodyPr/>
                    <a:lstStyle/>
                    <a:p>
                      <a:r>
                        <a:rPr lang="en-US" dirty="0">
                          <a:solidFill>
                            <a:schemeClr val="bg1"/>
                          </a:solidFill>
                        </a:rPr>
                        <a:t>Range</a:t>
                      </a: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solidFill>
                      <a:srgbClr val="D76D6F"/>
                    </a:solidFill>
                  </a:tcPr>
                </a:tc>
                <a:tc>
                  <a:txBody>
                    <a:bodyPr/>
                    <a:lstStyle/>
                    <a:p>
                      <a:r>
                        <a:rPr lang="en-US" dirty="0">
                          <a:solidFill>
                            <a:schemeClr val="bg1"/>
                          </a:solidFill>
                        </a:rPr>
                        <a:t>Time specified</a:t>
                      </a: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solidFill>
                      <a:srgbClr val="D76D6F"/>
                    </a:solidFill>
                  </a:tcPr>
                </a:tc>
                <a:tc>
                  <a:txBody>
                    <a:bodyPr/>
                    <a:lstStyle/>
                    <a:p>
                      <a:r>
                        <a:rPr lang="en-US" dirty="0">
                          <a:solidFill>
                            <a:schemeClr val="bg1"/>
                          </a:solidFill>
                        </a:rPr>
                        <a:t>Numerator and denominator</a:t>
                      </a: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solidFill>
                      <a:srgbClr val="D76D6F"/>
                    </a:solidFill>
                  </a:tcPr>
                </a:tc>
                <a:tc>
                  <a:txBody>
                    <a:bodyPr/>
                    <a:lstStyle/>
                    <a:p>
                      <a:r>
                        <a:rPr lang="en-US" dirty="0">
                          <a:solidFill>
                            <a:schemeClr val="bg1"/>
                          </a:solidFill>
                        </a:rPr>
                        <a:t>Unit</a:t>
                      </a:r>
                    </a:p>
                  </a:txBody>
                  <a:tcPr>
                    <a:lnL w="76200" cap="flat" cmpd="sng" algn="ctr">
                      <a:noFill/>
                      <a:prstDash val="solid"/>
                      <a:round/>
                      <a:headEnd type="none" w="med" len="med"/>
                      <a:tailEnd type="none" w="med" len="med"/>
                    </a:lnL>
                    <a:solidFill>
                      <a:srgbClr val="D76D6F"/>
                    </a:solidFill>
                  </a:tcPr>
                </a:tc>
                <a:extLst>
                  <a:ext uri="{0D108BD9-81ED-4DB2-BD59-A6C34878D82A}">
                    <a16:rowId xmlns:a16="http://schemas.microsoft.com/office/drawing/2014/main" val="183023650"/>
                  </a:ext>
                </a:extLst>
              </a:tr>
              <a:tr h="370840">
                <a:tc rowSpan="3">
                  <a:txBody>
                    <a:bodyPr/>
                    <a:lstStyle/>
                    <a:p>
                      <a:pPr algn="ctr"/>
                      <a:r>
                        <a:rPr lang="en-US" b="1" dirty="0">
                          <a:solidFill>
                            <a:schemeClr val="bg1"/>
                          </a:solidFill>
                        </a:rPr>
                        <a:t>Prevalence</a:t>
                      </a:r>
                    </a:p>
                  </a:txBody>
                  <a:tcPr anchor="ctr">
                    <a:lnB w="76200" cap="flat" cmpd="sng" algn="ctr">
                      <a:solidFill>
                        <a:srgbClr val="254B56"/>
                      </a:solidFill>
                      <a:prstDash val="solid"/>
                      <a:round/>
                      <a:headEnd type="none" w="med" len="med"/>
                      <a:tailEnd type="none" w="med" len="med"/>
                    </a:lnB>
                    <a:solidFill>
                      <a:srgbClr val="758FA1"/>
                    </a:solidFill>
                  </a:tcPr>
                </a:tc>
                <a:tc>
                  <a:txBody>
                    <a:bodyPr/>
                    <a:lstStyle/>
                    <a:p>
                      <a:r>
                        <a:rPr lang="en-US" dirty="0"/>
                        <a:t>Proportion</a:t>
                      </a:r>
                    </a:p>
                  </a:txBody>
                  <a:tcPr anchor="ctr">
                    <a:lnB w="12700" cap="flat" cmpd="sng" algn="ctr">
                      <a:solidFill>
                        <a:srgbClr val="254B56"/>
                      </a:solidFill>
                      <a:prstDash val="solid"/>
                      <a:round/>
                      <a:headEnd type="none" w="med" len="med"/>
                      <a:tailEnd type="none" w="med" len="med"/>
                    </a:lnB>
                    <a:noFill/>
                  </a:tcPr>
                </a:tc>
                <a:tc>
                  <a:txBody>
                    <a:bodyPr/>
                    <a:lstStyle/>
                    <a:p>
                      <a:r>
                        <a:rPr lang="en-US" dirty="0"/>
                        <a:t>0 to 1</a:t>
                      </a:r>
                    </a:p>
                  </a:txBody>
                  <a:tcPr anchor="ctr">
                    <a:lnB w="12700" cap="flat" cmpd="sng" algn="ctr">
                      <a:solidFill>
                        <a:srgbClr val="254B56"/>
                      </a:solidFill>
                      <a:prstDash val="solid"/>
                      <a:round/>
                      <a:headEnd type="none" w="med" len="med"/>
                      <a:tailEnd type="none" w="med" len="med"/>
                    </a:lnB>
                    <a:noFill/>
                  </a:tcPr>
                </a:tc>
                <a:tc>
                  <a:txBody>
                    <a:bodyPr/>
                    <a:lstStyle/>
                    <a:p>
                      <a:r>
                        <a:rPr lang="en-US" dirty="0"/>
                        <a:t>Yes</a:t>
                      </a:r>
                    </a:p>
                  </a:txBody>
                  <a:tcPr anchor="ctr">
                    <a:lnB w="12700" cap="flat" cmpd="sng" algn="ctr">
                      <a:solidFill>
                        <a:srgbClr val="254B56"/>
                      </a:solidFill>
                      <a:prstDash val="solid"/>
                      <a:round/>
                      <a:headEnd type="none" w="med" len="med"/>
                      <a:tailEnd type="none" w="med" len="med"/>
                    </a:lnB>
                    <a:noFill/>
                  </a:tcPr>
                </a:tc>
                <a:tc>
                  <a:txBody>
                    <a:bodyPr/>
                    <a:lstStyle/>
                    <a:p>
                      <a:r>
                        <a:rPr lang="en-US" dirty="0"/>
                        <a:t>Numerator: people</a:t>
                      </a:r>
                    </a:p>
                    <a:p>
                      <a:r>
                        <a:rPr lang="en-US" dirty="0"/>
                        <a:t>Denominator: people</a:t>
                      </a:r>
                    </a:p>
                  </a:txBody>
                  <a:tcPr anchor="ctr">
                    <a:lnB w="12700" cap="flat" cmpd="sng" algn="ctr">
                      <a:solidFill>
                        <a:srgbClr val="254B56"/>
                      </a:solidFill>
                      <a:prstDash val="solid"/>
                      <a:round/>
                      <a:headEnd type="none" w="med" len="med"/>
                      <a:tailEnd type="none" w="med" len="med"/>
                    </a:lnB>
                    <a:noFill/>
                  </a:tcPr>
                </a:tc>
                <a:tc>
                  <a:txBody>
                    <a:bodyPr/>
                    <a:lstStyle/>
                    <a:p>
                      <a:r>
                        <a:rPr lang="en-US" dirty="0"/>
                        <a:t>Unitless</a:t>
                      </a:r>
                    </a:p>
                  </a:txBody>
                  <a:tcPr anchor="ctr">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4167694426"/>
                  </a:ext>
                </a:extLst>
              </a:tr>
              <a:tr h="370840">
                <a:tc vMerge="1">
                  <a:txBody>
                    <a:bodyPr/>
                    <a:lstStyle/>
                    <a:p>
                      <a:endParaRPr lang="en-US" dirty="0"/>
                    </a:p>
                  </a:txBody>
                  <a:tcPr>
                    <a:solidFill>
                      <a:srgbClr val="758FA1"/>
                    </a:solidFill>
                  </a:tcPr>
                </a:tc>
                <a:tc>
                  <a:txBody>
                    <a:bodyPr/>
                    <a:lstStyle/>
                    <a:p>
                      <a:r>
                        <a:rPr lang="en-US" dirty="0"/>
                        <a:t>Odds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0 to infinity</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Yes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Numerator: people</a:t>
                      </a:r>
                    </a:p>
                    <a:p>
                      <a:r>
                        <a:rPr lang="en-US" dirty="0"/>
                        <a:t>Denominator: people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Unitless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1819812570"/>
                  </a:ext>
                </a:extLst>
              </a:tr>
              <a:tr h="370840">
                <a:tc vMerge="1">
                  <a:txBody>
                    <a:bodyPr/>
                    <a:lstStyle/>
                    <a:p>
                      <a:endParaRPr lang="en-US" dirty="0"/>
                    </a:p>
                  </a:txBody>
                  <a:tcPr>
                    <a:solidFill>
                      <a:srgbClr val="758FA1"/>
                    </a:solidFill>
                  </a:tcPr>
                </a:tc>
                <a:tc>
                  <a:txBody>
                    <a:bodyPr/>
                    <a:lstStyle/>
                    <a:p>
                      <a:r>
                        <a:rPr lang="en-US" dirty="0"/>
                        <a:t>Count</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noFill/>
                  </a:tcPr>
                </a:tc>
                <a:tc>
                  <a:txBody>
                    <a:bodyPr/>
                    <a:lstStyle/>
                    <a:p>
                      <a:r>
                        <a:rPr lang="en-US" dirty="0"/>
                        <a:t>0 to population size</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noFill/>
                  </a:tcPr>
                </a:tc>
                <a:tc>
                  <a:txBody>
                    <a:bodyPr/>
                    <a:lstStyle/>
                    <a:p>
                      <a:r>
                        <a:rPr lang="en-US" dirty="0"/>
                        <a:t>Yes</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noFill/>
                  </a:tcPr>
                </a:tc>
                <a:tc>
                  <a:txBody>
                    <a:bodyPr/>
                    <a:lstStyle/>
                    <a:p>
                      <a:r>
                        <a:rPr lang="en-US" dirty="0"/>
                        <a:t>People</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noFill/>
                  </a:tcPr>
                </a:tc>
                <a:tc>
                  <a:txBody>
                    <a:bodyPr/>
                    <a:lstStyle/>
                    <a:p>
                      <a:r>
                        <a:rPr lang="en-US" dirty="0"/>
                        <a:t>People</a:t>
                      </a:r>
                    </a:p>
                  </a:txBody>
                  <a:tcPr anchor="ctr">
                    <a:lnT w="12700" cap="flat" cmpd="sng" algn="ctr">
                      <a:solidFill>
                        <a:srgbClr val="254B56"/>
                      </a:solidFill>
                      <a:prstDash val="solid"/>
                      <a:round/>
                      <a:headEnd type="none" w="med" len="med"/>
                      <a:tailEnd type="none" w="med" len="med"/>
                    </a:lnT>
                    <a:lnB w="762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382432341"/>
                  </a:ext>
                </a:extLst>
              </a:tr>
              <a:tr h="370840">
                <a:tc rowSpan="5">
                  <a:txBody>
                    <a:bodyPr/>
                    <a:lstStyle/>
                    <a:p>
                      <a:pPr algn="ctr"/>
                      <a:r>
                        <a:rPr lang="en-US" b="1" dirty="0">
                          <a:solidFill>
                            <a:schemeClr val="bg1"/>
                          </a:solidFill>
                        </a:rPr>
                        <a:t>Incidence</a:t>
                      </a:r>
                    </a:p>
                  </a:txBody>
                  <a:tcPr anchor="ctr">
                    <a:lnT w="76200" cap="flat" cmpd="sng" algn="ctr">
                      <a:solidFill>
                        <a:srgbClr val="254B56"/>
                      </a:solidFill>
                      <a:prstDash val="solid"/>
                      <a:round/>
                      <a:headEnd type="none" w="med" len="med"/>
                      <a:tailEnd type="none" w="med" len="med"/>
                    </a:lnT>
                    <a:solidFill>
                      <a:srgbClr val="EEB66B"/>
                    </a:solidFill>
                  </a:tcPr>
                </a:tc>
                <a:tc>
                  <a:txBody>
                    <a:bodyPr/>
                    <a:lstStyle/>
                    <a:p>
                      <a:r>
                        <a:rPr lang="en-US" dirty="0"/>
                        <a:t>Proportion</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0 to 1</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Yes</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Numerator: people</a:t>
                      </a:r>
                    </a:p>
                    <a:p>
                      <a:r>
                        <a:rPr lang="en-US" dirty="0"/>
                        <a:t>Denominator: people</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Unitless</a:t>
                      </a:r>
                    </a:p>
                  </a:txBody>
                  <a:tcPr anchor="ctr">
                    <a:lnT w="762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2109292534"/>
                  </a:ext>
                </a:extLst>
              </a:tr>
              <a:tr h="370840">
                <a:tc vMerge="1">
                  <a:txBody>
                    <a:bodyPr/>
                    <a:lstStyle/>
                    <a:p>
                      <a:endParaRPr lang="en-US" dirty="0"/>
                    </a:p>
                  </a:txBody>
                  <a:tcPr>
                    <a:solidFill>
                      <a:srgbClr val="EEB66B"/>
                    </a:solidFill>
                  </a:tcPr>
                </a:tc>
                <a:tc>
                  <a:txBody>
                    <a:bodyPr/>
                    <a:lstStyle/>
                    <a:p>
                      <a:r>
                        <a:rPr lang="en-US" dirty="0"/>
                        <a:t>Odds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0 to infinity</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Yes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Numerator: people</a:t>
                      </a:r>
                    </a:p>
                    <a:p>
                      <a:r>
                        <a:rPr lang="en-US" dirty="0"/>
                        <a:t>Denominator: people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Unitless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2433289966"/>
                  </a:ext>
                </a:extLst>
              </a:tr>
              <a:tr h="370840">
                <a:tc vMerge="1">
                  <a:txBody>
                    <a:bodyPr/>
                    <a:lstStyle/>
                    <a:p>
                      <a:endParaRPr lang="en-US" dirty="0"/>
                    </a:p>
                  </a:txBody>
                  <a:tcPr>
                    <a:solidFill>
                      <a:srgbClr val="EEB66B"/>
                    </a:solidFill>
                  </a:tcPr>
                </a:tc>
                <a:tc>
                  <a:txBody>
                    <a:bodyPr/>
                    <a:lstStyle/>
                    <a:p>
                      <a:r>
                        <a:rPr lang="en-US" dirty="0"/>
                        <a:t>Count</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0 to population at risk size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Yes</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People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People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3861383558"/>
                  </a:ext>
                </a:extLst>
              </a:tr>
              <a:tr h="370840">
                <a:tc vMerge="1">
                  <a:txBody>
                    <a:bodyPr/>
                    <a:lstStyle/>
                    <a:p>
                      <a:endParaRPr lang="en-US" dirty="0"/>
                    </a:p>
                  </a:txBody>
                  <a:tcPr>
                    <a:solidFill>
                      <a:srgbClr val="EEB66B"/>
                    </a:solidFill>
                  </a:tcPr>
                </a:tc>
                <a:tc>
                  <a:txBody>
                    <a:bodyPr/>
                    <a:lstStyle/>
                    <a:p>
                      <a:r>
                        <a:rPr lang="en-US" dirty="0"/>
                        <a:t>Rate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to infinity</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Numerator: people</a:t>
                      </a:r>
                    </a:p>
                    <a:p>
                      <a:r>
                        <a:rPr lang="en-US" dirty="0"/>
                        <a:t>Denominator: people*time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tc>
                  <a:txBody>
                    <a:bodyPr/>
                    <a:lstStyle/>
                    <a:p>
                      <a:r>
                        <a:rPr lang="en-US" dirty="0"/>
                        <a:t>1/time</a:t>
                      </a:r>
                    </a:p>
                  </a:txBody>
                  <a:tcPr anchor="ctr">
                    <a:lnT w="12700" cap="flat" cmpd="sng" algn="ctr">
                      <a:solidFill>
                        <a:srgbClr val="254B56"/>
                      </a:solidFill>
                      <a:prstDash val="solid"/>
                      <a:round/>
                      <a:headEnd type="none" w="med" len="med"/>
                      <a:tailEnd type="none" w="med" len="med"/>
                    </a:lnT>
                    <a:lnB w="12700" cap="flat" cmpd="sng" algn="ctr">
                      <a:solidFill>
                        <a:srgbClr val="254B56"/>
                      </a:solidFill>
                      <a:prstDash val="solid"/>
                      <a:round/>
                      <a:headEnd type="none" w="med" len="med"/>
                      <a:tailEnd type="none" w="med" len="med"/>
                    </a:lnB>
                    <a:noFill/>
                  </a:tcPr>
                </a:tc>
                <a:extLst>
                  <a:ext uri="{0D108BD9-81ED-4DB2-BD59-A6C34878D82A}">
                    <a16:rowId xmlns:a16="http://schemas.microsoft.com/office/drawing/2014/main" val="3735202219"/>
                  </a:ext>
                </a:extLst>
              </a:tr>
              <a:tr h="370840">
                <a:tc vMerge="1">
                  <a:txBody>
                    <a:bodyPr/>
                    <a:lstStyle/>
                    <a:p>
                      <a:endParaRPr lang="en-US" dirty="0"/>
                    </a:p>
                  </a:txBody>
                  <a:tcPr>
                    <a:solidFill>
                      <a:srgbClr val="EEB66B"/>
                    </a:solidFill>
                  </a:tcPr>
                </a:tc>
                <a:tc>
                  <a:txBody>
                    <a:bodyPr/>
                    <a:lstStyle/>
                    <a:p>
                      <a:r>
                        <a:rPr lang="en-US" dirty="0"/>
                        <a:t>Time to event</a:t>
                      </a:r>
                    </a:p>
                  </a:txBody>
                  <a:tcPr anchor="ctr">
                    <a:lnT w="12700" cap="flat" cmpd="sng" algn="ctr">
                      <a:solidFill>
                        <a:srgbClr val="254B56"/>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to infinity</a:t>
                      </a:r>
                    </a:p>
                  </a:txBody>
                  <a:tcPr anchor="ctr">
                    <a:lnT w="12700" cap="flat" cmpd="sng" algn="ctr">
                      <a:solidFill>
                        <a:srgbClr val="254B56"/>
                      </a:solidFill>
                      <a:prstDash val="solid"/>
                      <a:round/>
                      <a:headEnd type="none" w="med" len="med"/>
                      <a:tailEnd type="none" w="med" len="med"/>
                    </a:lnT>
                    <a:noFill/>
                  </a:tcPr>
                </a:tc>
                <a:tc>
                  <a:txBody>
                    <a:bodyPr/>
                    <a:lstStyle/>
                    <a:p>
                      <a:r>
                        <a:rPr lang="en-US" dirty="0"/>
                        <a:t>No</a:t>
                      </a:r>
                    </a:p>
                  </a:txBody>
                  <a:tcPr anchor="ctr">
                    <a:lnT w="12700" cap="flat" cmpd="sng" algn="ctr">
                      <a:solidFill>
                        <a:srgbClr val="254B56"/>
                      </a:solidFill>
                      <a:prstDash val="solid"/>
                      <a:round/>
                      <a:headEnd type="none" w="med" len="med"/>
                      <a:tailEnd type="none" w="med" len="med"/>
                    </a:lnT>
                    <a:noFill/>
                  </a:tcPr>
                </a:tc>
                <a:tc>
                  <a:txBody>
                    <a:bodyPr/>
                    <a:lstStyle/>
                    <a:p>
                      <a:r>
                        <a:rPr lang="en-US" dirty="0"/>
                        <a:t>Numerator: people*time</a:t>
                      </a:r>
                    </a:p>
                    <a:p>
                      <a:r>
                        <a:rPr lang="en-US" dirty="0"/>
                        <a:t>Denominator: people</a:t>
                      </a:r>
                    </a:p>
                  </a:txBody>
                  <a:tcPr anchor="ctr">
                    <a:lnT w="12700" cap="flat" cmpd="sng" algn="ctr">
                      <a:solidFill>
                        <a:srgbClr val="254B56"/>
                      </a:solidFill>
                      <a:prstDash val="solid"/>
                      <a:round/>
                      <a:headEnd type="none" w="med" len="med"/>
                      <a:tailEnd type="none" w="med" len="med"/>
                    </a:lnT>
                    <a:noFill/>
                  </a:tcPr>
                </a:tc>
                <a:tc>
                  <a:txBody>
                    <a:bodyPr/>
                    <a:lstStyle/>
                    <a:p>
                      <a:r>
                        <a:rPr lang="en-US" dirty="0"/>
                        <a:t>time</a:t>
                      </a:r>
                    </a:p>
                  </a:txBody>
                  <a:tcPr anchor="ctr">
                    <a:lnT w="12700" cap="flat" cmpd="sng" algn="ctr">
                      <a:solidFill>
                        <a:srgbClr val="254B56"/>
                      </a:solidFill>
                      <a:prstDash val="solid"/>
                      <a:round/>
                      <a:headEnd type="none" w="med" len="med"/>
                      <a:tailEnd type="none" w="med" len="med"/>
                    </a:lnT>
                    <a:noFill/>
                  </a:tcPr>
                </a:tc>
                <a:extLst>
                  <a:ext uri="{0D108BD9-81ED-4DB2-BD59-A6C34878D82A}">
                    <a16:rowId xmlns:a16="http://schemas.microsoft.com/office/drawing/2014/main" val="1017744316"/>
                  </a:ext>
                </a:extLst>
              </a:tr>
            </a:tbl>
          </a:graphicData>
        </a:graphic>
      </p:graphicFrame>
      <p:pic>
        <p:nvPicPr>
          <p:cNvPr id="5" name="Picture 4" descr="A picture containing text, sign, room, gambling house&#10;&#10;Description automatically generated">
            <a:extLst>
              <a:ext uri="{FF2B5EF4-FFF2-40B4-BE49-F238E27FC236}">
                <a16:creationId xmlns:a16="http://schemas.microsoft.com/office/drawing/2014/main" id="{137DFF68-1330-4C34-A775-5C16DA8F2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900365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8C794-2B6A-4A81-B110-DFB1D04F13AB}"/>
              </a:ext>
            </a:extLst>
          </p:cNvPr>
          <p:cNvSpPr>
            <a:spLocks noGrp="1"/>
          </p:cNvSpPr>
          <p:nvPr>
            <p:ph idx="1"/>
          </p:nvPr>
        </p:nvSpPr>
        <p:spPr/>
        <p:txBody>
          <a:bodyPr>
            <a:normAutofit/>
          </a:bodyPr>
          <a:lstStyle/>
          <a:p>
            <a:pPr marL="0" indent="0" algn="ctr">
              <a:buNone/>
            </a:pPr>
            <a:endParaRPr lang="en-US" sz="4000" b="1" dirty="0">
              <a:latin typeface="Tw Cen MT" panose="020B0602020104020603" pitchFamily="34" charset="0"/>
            </a:endParaRPr>
          </a:p>
          <a:p>
            <a:pPr marL="0" indent="0" algn="ctr">
              <a:buNone/>
            </a:pPr>
            <a:endParaRPr lang="en-US" sz="4000" b="1" dirty="0">
              <a:latin typeface="Tw Cen MT" panose="020B0602020104020603" pitchFamily="34" charset="0"/>
            </a:endParaRPr>
          </a:p>
          <a:p>
            <a:pPr marL="0" indent="0" algn="ctr">
              <a:buNone/>
            </a:pPr>
            <a:r>
              <a:rPr lang="en-US" sz="4000" b="1" dirty="0">
                <a:latin typeface="Tw Cen MT" panose="020B0602020104020603" pitchFamily="34" charset="0"/>
              </a:rPr>
              <a:t>Any Questions?</a:t>
            </a:r>
          </a:p>
        </p:txBody>
      </p:sp>
      <p:sp>
        <p:nvSpPr>
          <p:cNvPr id="8" name="TextBox 7">
            <a:extLst>
              <a:ext uri="{FF2B5EF4-FFF2-40B4-BE49-F238E27FC236}">
                <a16:creationId xmlns:a16="http://schemas.microsoft.com/office/drawing/2014/main" id="{0F8FCF73-C1F9-4071-887D-C837D6AD28AE}"/>
              </a:ext>
            </a:extLst>
          </p:cNvPr>
          <p:cNvSpPr txBox="1"/>
          <p:nvPr/>
        </p:nvSpPr>
        <p:spPr>
          <a:xfrm>
            <a:off x="4572320" y="4252864"/>
            <a:ext cx="3047360" cy="369332"/>
          </a:xfrm>
          <a:prstGeom prst="rect">
            <a:avLst/>
          </a:prstGeom>
          <a:noFill/>
        </p:spPr>
        <p:txBody>
          <a:bodyPr wrap="square">
            <a:spAutoFit/>
          </a:bodyPr>
          <a:lstStyle/>
          <a:p>
            <a:pPr algn="ctr"/>
            <a:r>
              <a:rPr lang="en-US" u="sng" dirty="0"/>
              <a:t>shihaybt@ksau-hs.edu.sa</a:t>
            </a:r>
          </a:p>
        </p:txBody>
      </p:sp>
      <p:pic>
        <p:nvPicPr>
          <p:cNvPr id="5" name="Picture 4" descr="A picture containing text, sign, room, gambling house&#10;&#10;Description automatically generated">
            <a:extLst>
              <a:ext uri="{FF2B5EF4-FFF2-40B4-BE49-F238E27FC236}">
                <a16:creationId xmlns:a16="http://schemas.microsoft.com/office/drawing/2014/main" id="{7FFDC982-5836-484B-BB51-A88BDEB33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44197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r>
              <a:rPr lang="en-US" b="1" dirty="0">
                <a:latin typeface="Tw Cen MT" panose="020B0602020104020603" pitchFamily="34" charset="0"/>
              </a:rPr>
              <a:t>Discoveries in Medicine</a:t>
            </a:r>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r>
              <a:rPr lang="en-US" dirty="0"/>
              <a:t>John Snow (Cholera)</a:t>
            </a:r>
          </a:p>
          <a:p>
            <a:r>
              <a:rPr lang="en-US" dirty="0"/>
              <a:t>James Lind (Scurvy)</a:t>
            </a:r>
          </a:p>
          <a:p>
            <a:r>
              <a:rPr lang="en-US" dirty="0"/>
              <a:t>Others</a:t>
            </a:r>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00154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5589-54B8-7498-A2AB-4AE0781806F6}"/>
              </a:ext>
            </a:extLst>
          </p:cNvPr>
          <p:cNvSpPr>
            <a:spLocks noGrp="1"/>
          </p:cNvSpPr>
          <p:nvPr>
            <p:ph type="title"/>
          </p:nvPr>
        </p:nvSpPr>
        <p:spPr/>
        <p:txBody>
          <a:bodyPr/>
          <a:lstStyle/>
          <a:p>
            <a:r>
              <a:rPr lang="en-US" b="1" dirty="0">
                <a:latin typeface="Tw Cen MT" panose="020B0602020104020603" pitchFamily="34" charset="0"/>
              </a:rPr>
              <a:t>Epidemiology</a:t>
            </a:r>
          </a:p>
        </p:txBody>
      </p:sp>
      <p:sp>
        <p:nvSpPr>
          <p:cNvPr id="3" name="Content Placeholder 2">
            <a:extLst>
              <a:ext uri="{FF2B5EF4-FFF2-40B4-BE49-F238E27FC236}">
                <a16:creationId xmlns:a16="http://schemas.microsoft.com/office/drawing/2014/main" id="{4863252D-CA3B-A19E-EB82-99FE9E08842A}"/>
              </a:ext>
            </a:extLst>
          </p:cNvPr>
          <p:cNvSpPr>
            <a:spLocks noGrp="1"/>
          </p:cNvSpPr>
          <p:nvPr>
            <p:ph idx="1"/>
          </p:nvPr>
        </p:nvSpPr>
        <p:spPr/>
        <p:txBody>
          <a:bodyPr/>
          <a:lstStyle/>
          <a:p>
            <a:pPr marL="0" indent="0">
              <a:buNone/>
            </a:pPr>
            <a:r>
              <a:rPr lang="en-US" dirty="0"/>
              <a:t>“Epidemiology is largely concerned with the study of the presence and occurrence of disease and ways to prevent disease and maintain health.”</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
        <p:nvSpPr>
          <p:cNvPr id="6" name="TextBox 5">
            <a:extLst>
              <a:ext uri="{FF2B5EF4-FFF2-40B4-BE49-F238E27FC236}">
                <a16:creationId xmlns:a16="http://schemas.microsoft.com/office/drawing/2014/main" id="{59D2A318-163D-63FB-3412-E31B1D4085D9}"/>
              </a:ext>
            </a:extLst>
          </p:cNvPr>
          <p:cNvSpPr txBox="1"/>
          <p:nvPr/>
        </p:nvSpPr>
        <p:spPr>
          <a:xfrm>
            <a:off x="3048573" y="6492875"/>
            <a:ext cx="6094854" cy="246221"/>
          </a:xfrm>
          <a:prstGeom prst="rect">
            <a:avLst/>
          </a:prstGeom>
          <a:noFill/>
        </p:spPr>
        <p:txBody>
          <a:bodyPr wrap="square">
            <a:spAutoFit/>
          </a:bodyPr>
          <a:lstStyle/>
          <a:p>
            <a:pPr algn="ctr"/>
            <a:r>
              <a:rPr lang="en-US" sz="1000" dirty="0" err="1"/>
              <a:t>Westreich</a:t>
            </a:r>
            <a:r>
              <a:rPr lang="en-US" sz="1000" dirty="0"/>
              <a:t>, Daniel. Epidemiology by Design (p. 7). Oxford University Press. Kindle Edition </a:t>
            </a:r>
          </a:p>
        </p:txBody>
      </p:sp>
    </p:spTree>
    <p:extLst>
      <p:ext uri="{BB962C8B-B14F-4D97-AF65-F5344CB8AC3E}">
        <p14:creationId xmlns:p14="http://schemas.microsoft.com/office/powerpoint/2010/main" val="340457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ign, room, gambling house&#10;&#10;Description automatically generated">
            <a:extLst>
              <a:ext uri="{FF2B5EF4-FFF2-40B4-BE49-F238E27FC236}">
                <a16:creationId xmlns:a16="http://schemas.microsoft.com/office/drawing/2014/main" id="{F41B13D8-49B7-FB46-475B-7530FD05E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a:extLst>
              <a:ext uri="{FF2B5EF4-FFF2-40B4-BE49-F238E27FC236}">
                <a16:creationId xmlns:a16="http://schemas.microsoft.com/office/drawing/2014/main" id="{3DE1E1BF-BB3D-98DA-262D-5D2E04B82A5A}"/>
              </a:ext>
            </a:extLst>
          </p:cNvPr>
          <p:cNvPicPr>
            <a:picLocks noChangeAspect="1"/>
          </p:cNvPicPr>
          <p:nvPr/>
        </p:nvPicPr>
        <p:blipFill rotWithShape="1">
          <a:blip r:embed="rId3"/>
          <a:srcRect l="1769" t="17945" r="27388" b="43259"/>
          <a:stretch/>
        </p:blipFill>
        <p:spPr>
          <a:xfrm>
            <a:off x="323133" y="1086281"/>
            <a:ext cx="11247120" cy="4106249"/>
          </a:xfrm>
          <a:prstGeom prst="rect">
            <a:avLst/>
          </a:prstGeom>
        </p:spPr>
      </p:pic>
    </p:spTree>
    <p:extLst>
      <p:ext uri="{BB962C8B-B14F-4D97-AF65-F5344CB8AC3E}">
        <p14:creationId xmlns:p14="http://schemas.microsoft.com/office/powerpoint/2010/main" val="734558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3225</Words>
  <Application>Microsoft Office PowerPoint</Application>
  <PresentationFormat>Widescreen</PresentationFormat>
  <Paragraphs>493</Paragraphs>
  <Slides>64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Cambria Math</vt:lpstr>
      <vt:lpstr>Symbol</vt:lpstr>
      <vt:lpstr>Tw Cen MT</vt:lpstr>
      <vt:lpstr>Office Theme</vt:lpstr>
      <vt:lpstr>Research Study Design I</vt:lpstr>
      <vt:lpstr>Recap</vt:lpstr>
      <vt:lpstr>Research question/hypothesis/objectives</vt:lpstr>
      <vt:lpstr>Study objectives</vt:lpstr>
      <vt:lpstr>LECTURE  LEARNING OUTCOMES OF EACH OF THE DIDACTIC SESSIONS</vt:lpstr>
      <vt:lpstr>The story of John Snow</vt:lpstr>
      <vt:lpstr>Discoveries in Medicine</vt:lpstr>
      <vt:lpstr>Epidemiology</vt:lpstr>
      <vt:lpstr>PowerPoint Presentation</vt:lpstr>
      <vt:lpstr>The different research/study tasks</vt:lpstr>
      <vt:lpstr>Epidemiological tasks/paradigms</vt:lpstr>
      <vt:lpstr>Descriptive Epidemiology</vt:lpstr>
      <vt:lpstr>Descriptive Epidemiology</vt:lpstr>
      <vt:lpstr>Descriptive Epidemiology</vt:lpstr>
      <vt:lpstr>Predictive Epidemiology</vt:lpstr>
      <vt:lpstr>Predictive Epidemiology</vt:lpstr>
      <vt:lpstr>Predictive Epidemiology</vt:lpstr>
      <vt:lpstr>Causal Epidemiology</vt:lpstr>
      <vt:lpstr>Causal Epidemiology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Framing a research question for a descriptive study</vt:lpstr>
      <vt:lpstr>Framing a research question for a causal study</vt:lpstr>
      <vt:lpstr>Beware of risk factor epidemiology</vt:lpstr>
      <vt:lpstr>Causal vs risk factor epidemiology</vt:lpstr>
      <vt:lpstr>Beware of risk factor epidemiology</vt:lpstr>
      <vt:lpstr>PowerPoint Presentation</vt:lpstr>
      <vt:lpstr>Measures of disease occurrence</vt:lpstr>
      <vt:lpstr>Measures of disease occurrence</vt:lpstr>
      <vt:lpstr>Measures of disease occurrence</vt:lpstr>
      <vt:lpstr>Measures of disease occurrence</vt:lpstr>
      <vt:lpstr>PowerPoint Presentation</vt:lpstr>
      <vt:lpstr>PowerPoint Presentation</vt:lpstr>
      <vt:lpstr>Why odds?</vt:lpstr>
      <vt:lpstr>Measures of disease occurrence</vt:lpstr>
      <vt:lpstr>Measures of disease occurrence</vt:lpstr>
      <vt:lpstr>PowerPoint Presentation</vt:lpstr>
      <vt:lpstr>Survival curves</vt:lpstr>
      <vt:lpstr>PowerPoint Presentation</vt:lpstr>
      <vt:lpstr>Assumptions to calculate incidence proportion/cumulative incidence/risk</vt:lpstr>
      <vt:lpstr>Incidence proportion and survival</vt:lpstr>
      <vt:lpstr>PowerPoint Presentation</vt:lpstr>
      <vt:lpstr>PowerPoint Presentation</vt:lpstr>
      <vt:lpstr>Issues with incidence proportion</vt:lpstr>
      <vt:lpstr>Measures of disease occurrence</vt:lpstr>
      <vt:lpstr>Measures of disease occurrence</vt:lpstr>
      <vt:lpstr>PowerPoint Presentation</vt:lpstr>
      <vt:lpstr>Measures of disease occurrence</vt:lpstr>
      <vt:lpstr>Measures of disease occurrence</vt:lpstr>
      <vt:lpstr>Measures of disease occurrence</vt:lpstr>
      <vt:lpstr>Measures of disease occurrence</vt:lpstr>
      <vt:lpstr>Relation between prevalence and incidence</vt:lpstr>
      <vt:lpstr>Relation between incidence proportion (risk) and incidence rate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and Research</dc:title>
  <dc:creator>Talal ALShihayb</dc:creator>
  <cp:lastModifiedBy>Dr. Talal Saleh Alshihayb</cp:lastModifiedBy>
  <cp:revision>9</cp:revision>
  <dcterms:created xsi:type="dcterms:W3CDTF">2022-10-27T12:32:27Z</dcterms:created>
  <dcterms:modified xsi:type="dcterms:W3CDTF">2023-11-22T10:50:12Z</dcterms:modified>
</cp:coreProperties>
</file>